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9" r:id="rId3"/>
    <p:sldMasterId id="2147483882" r:id="rId4"/>
  </p:sldMasterIdLst>
  <p:notesMasterIdLst>
    <p:notesMasterId r:id="rId22"/>
  </p:notesMasterIdLst>
  <p:handoutMasterIdLst>
    <p:handoutMasterId r:id="rId23"/>
  </p:handoutMasterIdLst>
  <p:sldIdLst>
    <p:sldId id="660" r:id="rId5"/>
    <p:sldId id="2596" r:id="rId6"/>
    <p:sldId id="2594" r:id="rId7"/>
    <p:sldId id="2481" r:id="rId8"/>
    <p:sldId id="8756" r:id="rId9"/>
    <p:sldId id="8757" r:id="rId10"/>
    <p:sldId id="8759" r:id="rId11"/>
    <p:sldId id="8761" r:id="rId12"/>
    <p:sldId id="8762" r:id="rId13"/>
    <p:sldId id="8763" r:id="rId14"/>
    <p:sldId id="8764" r:id="rId15"/>
    <p:sldId id="8765" r:id="rId16"/>
    <p:sldId id="8754" r:id="rId17"/>
    <p:sldId id="8766" r:id="rId18"/>
    <p:sldId id="8768" r:id="rId19"/>
    <p:sldId id="8767" r:id="rId20"/>
    <p:sldId id="661" r:id="rId21"/>
  </p:sldIdLst>
  <p:sldSz cx="9144000" cy="5715000" type="screen16x10"/>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9" userDrawn="1">
          <p15:clr>
            <a:srgbClr val="A4A3A4"/>
          </p15:clr>
        </p15:guide>
        <p15:guide id="2" pos="3538" userDrawn="1">
          <p15:clr>
            <a:srgbClr val="A4A3A4"/>
          </p15:clr>
        </p15:guide>
        <p15:guide id="3" orient="horz" pos="3274" userDrawn="1">
          <p15:clr>
            <a:srgbClr val="A4A3A4"/>
          </p15:clr>
        </p15:guide>
        <p15:guide id="5" pos="72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THERY Frédéric" initials="BF" lastIdx="1" clrIdx="6">
    <p:extLst>
      <p:ext uri="{19B8F6BF-5375-455C-9EA6-DF929625EA0E}">
        <p15:presenceInfo xmlns:p15="http://schemas.microsoft.com/office/powerpoint/2012/main" userId="S::bethery@arthur-hunt.com::9bdf427f-278c-43b9-928e-c369d2cbc340" providerId="AD"/>
      </p:ext>
    </p:extLst>
  </p:cmAuthor>
  <p:cmAuthor id="1" name="Estelle Boquet" initials="EB" lastIdx="12" clrIdx="0"/>
  <p:cmAuthor id="2" name="Frédérique DECHERF" initials="FD" lastIdx="1" clrIdx="1"/>
  <p:cmAuthor id="3" name="Christine Bimai" initials="CB" lastIdx="4" clrIdx="2"/>
  <p:cmAuthor id="4" name="Marie-Dorothée BARBEY" initials="MB" lastIdx="20" clrIdx="3">
    <p:extLst>
      <p:ext uri="{19B8F6BF-5375-455C-9EA6-DF929625EA0E}">
        <p15:presenceInfo xmlns:p15="http://schemas.microsoft.com/office/powerpoint/2012/main" userId="S-1-5-21-87759327-35108803-1434621170-3156" providerId="AD"/>
      </p:ext>
    </p:extLst>
  </p:cmAuthor>
  <p:cmAuthor id="5" name="Frédéric BETHERY" initials="FB" lastIdx="1" clrIdx="4">
    <p:extLst>
      <p:ext uri="{19B8F6BF-5375-455C-9EA6-DF929625EA0E}">
        <p15:presenceInfo xmlns:p15="http://schemas.microsoft.com/office/powerpoint/2012/main" userId="S-1-5-21-87759327-35108803-1434621170-3144" providerId="AD"/>
      </p:ext>
    </p:extLst>
  </p:cmAuthor>
  <p:cmAuthor id="6" name="Guillaume CLAMART" initials="GC" lastIdx="1" clrIdx="5">
    <p:extLst>
      <p:ext uri="{19B8F6BF-5375-455C-9EA6-DF929625EA0E}">
        <p15:presenceInfo xmlns:p15="http://schemas.microsoft.com/office/powerpoint/2012/main" userId="S-1-5-21-87759327-35108803-1434621170-2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800"/>
    <a:srgbClr val="C61551"/>
    <a:srgbClr val="FAB800"/>
    <a:srgbClr val="1A7079"/>
    <a:srgbClr val="E44D00"/>
    <a:srgbClr val="F07D00"/>
    <a:srgbClr val="FFCA08"/>
    <a:srgbClr val="041648"/>
    <a:srgbClr val="D20E5F"/>
    <a:srgbClr val="2658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1606" autoAdjust="0"/>
  </p:normalViewPr>
  <p:slideViewPr>
    <p:cSldViewPr snapToGrid="0" snapToObjects="1">
      <p:cViewPr varScale="1">
        <p:scale>
          <a:sx n="81" d="100"/>
          <a:sy n="81" d="100"/>
        </p:scale>
        <p:origin x="936" y="56"/>
      </p:cViewPr>
      <p:guideLst>
        <p:guide orient="horz" pos="439"/>
        <p:guide pos="3538"/>
        <p:guide orient="horz" pos="3274"/>
        <p:guide pos="725"/>
      </p:guideLst>
    </p:cSldViewPr>
  </p:slideViewPr>
  <p:notesTextViewPr>
    <p:cViewPr>
      <p:scale>
        <a:sx n="100" d="100"/>
        <a:sy n="100" d="100"/>
      </p:scale>
      <p:origin x="0" y="0"/>
    </p:cViewPr>
  </p:notesTextViewPr>
  <p:sorterViewPr>
    <p:cViewPr>
      <p:scale>
        <a:sx n="66" d="100"/>
        <a:sy n="66" d="100"/>
      </p:scale>
      <p:origin x="0" y="-9844"/>
    </p:cViewPr>
  </p:sorterViewPr>
  <p:notesViewPr>
    <p:cSldViewPr snapToGrid="0" snapToObjects="1">
      <p:cViewPr varScale="1">
        <p:scale>
          <a:sx n="142" d="100"/>
          <a:sy n="142" d="100"/>
        </p:scale>
        <p:origin x="-3848"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CC34DD65-0109-2242-8CDC-C87C405863FF}" type="datetimeFigureOut">
              <a:rPr lang="fr-FR" smtClean="0"/>
              <a:pPr/>
              <a:t>20/10/2023</a:t>
            </a:fld>
            <a:endParaRPr lang="fr-FR"/>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7361AEDE-83CE-DD4D-98E5-E3E14B5B53D2}" type="slidenum">
              <a:rPr lang="fr-FR" smtClean="0"/>
              <a:pPr/>
              <a:t>‹N°›</a:t>
            </a:fld>
            <a:endParaRPr lang="fr-FR"/>
          </a:p>
        </p:txBody>
      </p:sp>
    </p:spTree>
    <p:extLst>
      <p:ext uri="{BB962C8B-B14F-4D97-AF65-F5344CB8AC3E}">
        <p14:creationId xmlns:p14="http://schemas.microsoft.com/office/powerpoint/2010/main" val="2929205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FA12AB99-B8BD-FA41-8F23-8389B46B77C0}" type="datetimeFigureOut">
              <a:rPr lang="fr-FR" smtClean="0"/>
              <a:pPr/>
              <a:t>20/10/2023</a:t>
            </a:fld>
            <a:endParaRPr lang="fr-FR"/>
          </a:p>
        </p:txBody>
      </p:sp>
      <p:sp>
        <p:nvSpPr>
          <p:cNvPr id="4" name="Espace réservé de l'image des diapositives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C76B1498-00A1-F64F-B0B0-AD7FA9BFB098}" type="slidenum">
              <a:rPr lang="fr-FR" smtClean="0"/>
              <a:pPr/>
              <a:t>‹N°›</a:t>
            </a:fld>
            <a:endParaRPr lang="fr-FR"/>
          </a:p>
        </p:txBody>
      </p:sp>
    </p:spTree>
    <p:extLst>
      <p:ext uri="{BB962C8B-B14F-4D97-AF65-F5344CB8AC3E}">
        <p14:creationId xmlns:p14="http://schemas.microsoft.com/office/powerpoint/2010/main" val="22236221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6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01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74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50B4EB-D9F6-4F2F-973A-15D71B3F5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42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Diapositive de tit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25CA0F-8186-C879-D837-AF5AF990CFED}"/>
              </a:ext>
            </a:extLst>
          </p:cNvPr>
          <p:cNvPicPr>
            <a:picLocks noChangeAspect="1"/>
          </p:cNvPicPr>
          <p:nvPr userDrawn="1"/>
        </p:nvPicPr>
        <p:blipFill>
          <a:blip/>
          <a:stretch>
            <a:fillRect/>
          </a:stretch>
        </p:blipFill>
        <p:spPr>
          <a:xfrm>
            <a:off x="3867355" y="0"/>
            <a:ext cx="5276646" cy="2964656"/>
          </a:xfrm>
          <a:prstGeom prst="rect">
            <a:avLst/>
          </a:prstGeom>
        </p:spPr>
      </p:pic>
      <p:pic>
        <p:nvPicPr>
          <p:cNvPr id="8" name="Picture 7">
            <a:extLst>
              <a:ext uri="{FF2B5EF4-FFF2-40B4-BE49-F238E27FC236}">
                <a16:creationId xmlns:a16="http://schemas.microsoft.com/office/drawing/2014/main" id="{71EC98CF-48BB-DC8E-ECE8-13B0619CF18D}"/>
              </a:ext>
            </a:extLst>
          </p:cNvPr>
          <p:cNvPicPr>
            <a:picLocks noChangeAspect="1"/>
          </p:cNvPicPr>
          <p:nvPr userDrawn="1"/>
        </p:nvPicPr>
        <p:blipFill rotWithShape="1">
          <a:blip/>
          <a:srcRect l="24627"/>
          <a:stretch/>
        </p:blipFill>
        <p:spPr>
          <a:xfrm>
            <a:off x="0" y="-5133"/>
            <a:ext cx="4463144" cy="3096985"/>
          </a:xfrm>
          <a:prstGeom prst="rect">
            <a:avLst/>
          </a:prstGeom>
        </p:spPr>
      </p:pic>
      <p:sp>
        <p:nvSpPr>
          <p:cNvPr id="34" name="Organigramme : Entrée manuelle 33">
            <a:extLst>
              <a:ext uri="{FF2B5EF4-FFF2-40B4-BE49-F238E27FC236}">
                <a16:creationId xmlns:a16="http://schemas.microsoft.com/office/drawing/2014/main" id="{8A0627AF-058C-4035-B7A4-0E9626220DB8}"/>
              </a:ext>
            </a:extLst>
          </p:cNvPr>
          <p:cNvSpPr/>
          <p:nvPr userDrawn="1"/>
        </p:nvSpPr>
        <p:spPr bwMode="auto">
          <a:xfrm>
            <a:off x="0" y="2427890"/>
            <a:ext cx="9144000" cy="3343040"/>
          </a:xfrm>
          <a:prstGeom prst="flowChartManualInput">
            <a:avLst/>
          </a:prstGeom>
          <a:solidFill>
            <a:srgbClr val="FAB800"/>
          </a:solidFill>
          <a:ln w="22225" cap="flat" cmpd="sng" algn="ctr">
            <a:noFill/>
            <a:prstDash val="solid"/>
            <a:round/>
            <a:headEnd type="none" w="med" len="med"/>
            <a:tailEnd type="none" w="med" len="med"/>
          </a:ln>
          <a:effectLst/>
        </p:spPr>
        <p:txBody>
          <a:bodyPr rtlCol="0" anchor="ctr"/>
          <a:lstStyle/>
          <a:p>
            <a:pPr algn="ctr"/>
            <a:endParaRPr lang="fr-FR"/>
          </a:p>
        </p:txBody>
      </p:sp>
      <p:sp>
        <p:nvSpPr>
          <p:cNvPr id="2" name="Title 1"/>
          <p:cNvSpPr>
            <a:spLocks noGrp="1"/>
          </p:cNvSpPr>
          <p:nvPr>
            <p:ph type="ctrTitle"/>
          </p:nvPr>
        </p:nvSpPr>
        <p:spPr>
          <a:xfrm>
            <a:off x="4761027" y="2809290"/>
            <a:ext cx="3860190" cy="909778"/>
          </a:xfrm>
          <a:prstGeom prst="rect">
            <a:avLst/>
          </a:prstGeom>
          <a:ln>
            <a:noFill/>
          </a:ln>
          <a:effectLst/>
        </p:spPr>
        <p:txBody>
          <a:bodyPr anchor="ctr">
            <a:normAutofit/>
          </a:bodyPr>
          <a:lstStyle>
            <a:lvl1pPr algn="r">
              <a:defRPr sz="2800" b="0" i="0" cap="all">
                <a:solidFill>
                  <a:schemeClr val="bg1"/>
                </a:solidFill>
                <a:latin typeface="Impact" panose="020B0806030902050204" pitchFamily="34" charset="0"/>
              </a:defRPr>
            </a:lvl1pPr>
          </a:lstStyle>
          <a:p>
            <a:r>
              <a:rPr lang="fr-FR" dirty="0"/>
              <a:t>Modifiez le style du titre</a:t>
            </a:r>
            <a:endParaRPr dirty="0"/>
          </a:p>
        </p:txBody>
      </p:sp>
      <p:sp>
        <p:nvSpPr>
          <p:cNvPr id="6" name="Slide Number Placeholder 5"/>
          <p:cNvSpPr>
            <a:spLocks noGrp="1"/>
          </p:cNvSpPr>
          <p:nvPr>
            <p:ph type="sldNum" sz="quarter" idx="12"/>
          </p:nvPr>
        </p:nvSpPr>
        <p:spPr>
          <a:xfrm>
            <a:off x="8494248" y="5384545"/>
            <a:ext cx="334441" cy="176802"/>
          </a:xfrm>
          <a:prstGeom prst="rect">
            <a:avLst/>
          </a:prstGeom>
        </p:spPr>
        <p:txBody>
          <a:bodyPr/>
          <a:lstStyle>
            <a:lvl1pPr>
              <a:defRPr>
                <a:solidFill>
                  <a:schemeClr val="bg1"/>
                </a:solidFill>
              </a:defRPr>
            </a:lvl1pPr>
          </a:lstStyle>
          <a:p>
            <a:fld id="{2737FE23-76C1-5144-87C5-A6B73D758774}" type="slidenum">
              <a:rPr lang="fr-FR" smtClean="0"/>
              <a:pPr/>
              <a:t>‹N°›</a:t>
            </a:fld>
            <a:endParaRPr lang="fr-FR" dirty="0"/>
          </a:p>
        </p:txBody>
      </p:sp>
      <p:sp>
        <p:nvSpPr>
          <p:cNvPr id="3" name="Subtitle 2"/>
          <p:cNvSpPr>
            <a:spLocks noGrp="1"/>
          </p:cNvSpPr>
          <p:nvPr>
            <p:ph type="subTitle" idx="1"/>
          </p:nvPr>
        </p:nvSpPr>
        <p:spPr>
          <a:xfrm>
            <a:off x="5737216" y="3976502"/>
            <a:ext cx="2878247" cy="909778"/>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180000" tIns="91440" rIns="274320" bIns="91440" rtlCol="0" anchor="ctr" anchorCtr="0">
            <a:normAutofit/>
          </a:bodyPr>
          <a:lstStyle>
            <a:lvl1pPr marL="0" indent="0" algn="l" defTabSz="914400" rtl="0" eaLnBrk="1" latinLnBrk="0" hangingPunct="1">
              <a:spcBef>
                <a:spcPts val="200"/>
              </a:spcBef>
              <a:buClr>
                <a:schemeClr val="accent1"/>
              </a:buClr>
              <a:buFont typeface="Wingdings 2" pitchFamily="18" charset="2"/>
              <a:buNone/>
              <a:defRPr sz="1800" b="0" i="0" kern="1200" cap="small">
                <a:solidFill>
                  <a:srgbClr val="FFFFFF"/>
                </a:solidFill>
                <a:latin typeface="Open Sans"/>
                <a:ea typeface="+mn-ea"/>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dirty="0"/>
          </a:p>
        </p:txBody>
      </p:sp>
      <p:pic>
        <p:nvPicPr>
          <p:cNvPr id="15" name="Image 14" descr="Logo Arthur Hunt Consulting WHITE.png">
            <a:extLst>
              <a:ext uri="{FF2B5EF4-FFF2-40B4-BE49-F238E27FC236}">
                <a16:creationId xmlns:a16="http://schemas.microsoft.com/office/drawing/2014/main" id="{7E62245B-E498-0348-A93E-EF12D061EF69}"/>
              </a:ext>
            </a:extLst>
          </p:cNvPr>
          <p:cNvPicPr>
            <a:picLocks/>
          </p:cNvPicPr>
          <p:nvPr/>
        </p:nvPicPr>
        <p:blipFill>
          <a:blip>
            <a:extLst>
              <a:ext uri="{28A0092B-C50C-407E-A947-70E740481C1C}">
                <a14:useLocalDpi xmlns:a14="http://schemas.microsoft.com/office/drawing/2010/main" val="0"/>
              </a:ext>
            </a:extLst>
          </a:blip>
          <a:stretch>
            <a:fillRect/>
          </a:stretch>
        </p:blipFill>
        <p:spPr>
          <a:xfrm>
            <a:off x="3132872" y="5236697"/>
            <a:ext cx="2878248" cy="364904"/>
          </a:xfrm>
          <a:prstGeom prst="rect">
            <a:avLst/>
          </a:prstGeom>
        </p:spPr>
      </p:pic>
    </p:spTree>
    <p:extLst>
      <p:ext uri="{BB962C8B-B14F-4D97-AF65-F5344CB8AC3E}">
        <p14:creationId xmlns:p14="http://schemas.microsoft.com/office/powerpoint/2010/main" val="362492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241505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290686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921790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3864427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1585874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635024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665980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334461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3262744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101579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7" name="Text Placeholder 2"/>
          <p:cNvSpPr>
            <a:spLocks noGrp="1"/>
          </p:cNvSpPr>
          <p:nvPr>
            <p:ph idx="1"/>
          </p:nvPr>
        </p:nvSpPr>
        <p:spPr>
          <a:xfrm>
            <a:off x="431999" y="898634"/>
            <a:ext cx="8365160" cy="4459697"/>
          </a:xfrm>
          <a:prstGeom prst="rect">
            <a:avLst/>
          </a:prstGeom>
        </p:spPr>
        <p:txBody>
          <a:bodyPr vert="horz" lIns="91440" tIns="45720" rIns="91440" bIns="45720" numCol="1" rtlCol="0">
            <a:normAutofit/>
          </a:bodyPr>
          <a:lstStyle>
            <a:lvl1pPr>
              <a:defRPr sz="1100"/>
            </a:lvl1pPr>
            <a:lvl2pPr marL="179388" indent="-179388">
              <a:buClr>
                <a:srgbClr val="F24B99"/>
              </a:buClr>
              <a:buFont typeface="Police système"/>
              <a:buChar char="●"/>
              <a:tabLst/>
              <a:defRPr sz="1100"/>
            </a:lvl2pPr>
            <a:lvl3pPr marL="541338" indent="-269875">
              <a:buSzPct val="150000"/>
              <a:buFont typeface="Wingdings" panose="05000000000000000000" pitchFamily="2" charset="2"/>
              <a:buChar char="§"/>
              <a:defRPr sz="1100"/>
            </a:lvl3pPr>
            <a:lvl4pPr marL="719138" indent="-177800">
              <a:buSzPct val="120000"/>
              <a:buFont typeface="Arial" panose="020B0604020202020204" pitchFamily="34" charset="0"/>
              <a:buChar char="•"/>
              <a:defRPr sz="1050"/>
            </a:lvl4pPr>
            <a:lvl5pPr marL="896938" indent="-177800">
              <a:buFont typeface="Arial" panose="020B0604020202020204" pitchFamily="34" charset="0"/>
              <a:buChar char="•"/>
              <a:defRPr sz="105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sp>
        <p:nvSpPr>
          <p:cNvPr id="8" name="Title Placeholder 1"/>
          <p:cNvSpPr>
            <a:spLocks noGrp="1"/>
          </p:cNvSpPr>
          <p:nvPr>
            <p:ph type="title"/>
          </p:nvPr>
        </p:nvSpPr>
        <p:spPr>
          <a:xfrm>
            <a:off x="431999" y="173421"/>
            <a:ext cx="7712933" cy="472966"/>
          </a:xfrm>
          <a:prstGeom prst="rect">
            <a:avLst/>
          </a:prstGeom>
          <a:noFill/>
          <a:ln>
            <a:noFill/>
          </a:ln>
        </p:spPr>
        <p:txBody>
          <a:bodyPr vert="horz" lIns="0" tIns="45720" rIns="274320" bIns="45720" rtlCol="0" anchor="ctr">
            <a:noAutofit/>
          </a:bodyPr>
          <a:lstStyle>
            <a:lvl1pPr>
              <a:defRPr sz="1800"/>
            </a:lvl1pPr>
          </a:lstStyle>
          <a:p>
            <a:r>
              <a:rPr lang="fr-FR" dirty="0"/>
              <a:t>Modifiez le style du titre</a:t>
            </a:r>
          </a:p>
        </p:txBody>
      </p:sp>
      <p:sp>
        <p:nvSpPr>
          <p:cNvPr id="9" name="Slide Number Placeholder 5">
            <a:extLst>
              <a:ext uri="{FF2B5EF4-FFF2-40B4-BE49-F238E27FC236}">
                <a16:creationId xmlns:a16="http://schemas.microsoft.com/office/drawing/2014/main" id="{D2353269-2C0D-134C-946D-5AFD06FC2A13}"/>
              </a:ext>
            </a:extLst>
          </p:cNvPr>
          <p:cNvSpPr>
            <a:spLocks noGrp="1"/>
          </p:cNvSpPr>
          <p:nvPr>
            <p:ph type="sldNum" sz="quarter" idx="4"/>
          </p:nvPr>
        </p:nvSpPr>
        <p:spPr>
          <a:xfrm>
            <a:off x="8457230" y="5432368"/>
            <a:ext cx="334441" cy="176802"/>
          </a:xfrm>
          <a:prstGeom prst="rect">
            <a:avLst/>
          </a:prstGeom>
          <a:ln>
            <a:noFill/>
          </a:ln>
        </p:spPr>
        <p:txBody>
          <a:bodyPr vert="horz" lIns="0" tIns="0" rIns="0" bIns="0" rtlCol="0" anchor="ctr"/>
          <a:lstStyle>
            <a:lvl1pPr algn="r">
              <a:defRPr lang="fr-FR" sz="1000" b="0" i="0" cap="small"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2737FE23-76C1-5144-87C5-A6B73D758774}" type="slidenum">
              <a:rPr lang="fr-FR" smtClean="0"/>
              <a:pPr/>
              <a:t>‹N°›</a:t>
            </a:fld>
            <a:endParaRPr lang="fr-FR" dirty="0"/>
          </a:p>
        </p:txBody>
      </p:sp>
    </p:spTree>
    <p:extLst>
      <p:ext uri="{BB962C8B-B14F-4D97-AF65-F5344CB8AC3E}">
        <p14:creationId xmlns:p14="http://schemas.microsoft.com/office/powerpoint/2010/main" val="3159998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161281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re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547083-C0DB-9251-113B-869415B6C5D9}"/>
              </a:ext>
            </a:extLst>
          </p:cNvPr>
          <p:cNvSpPr/>
          <p:nvPr/>
        </p:nvSpPr>
        <p:spPr>
          <a:xfrm>
            <a:off x="1" y="-1"/>
            <a:ext cx="215330" cy="5715001"/>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A6606DDD-3067-44DE-EE2F-2B9F5ABBD49C}"/>
              </a:ext>
            </a:extLst>
          </p:cNvPr>
          <p:cNvSpPr/>
          <p:nvPr/>
        </p:nvSpPr>
        <p:spPr>
          <a:xfrm rot="5400000">
            <a:off x="4333373" y="904374"/>
            <a:ext cx="477254" cy="9144000"/>
          </a:xfrm>
          <a:prstGeom prst="rect">
            <a:avLst/>
          </a:prstGeom>
          <a:solidFill>
            <a:srgbClr val="29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4" name="Espace réservé du pied de page 3">
            <a:extLst>
              <a:ext uri="{FF2B5EF4-FFF2-40B4-BE49-F238E27FC236}">
                <a16:creationId xmlns:a16="http://schemas.microsoft.com/office/drawing/2014/main" id="{0D3527C0-D9D3-4370-A4CC-E7008AD1B3F5}"/>
              </a:ext>
            </a:extLst>
          </p:cNvPr>
          <p:cNvSpPr>
            <a:spLocks noGrp="1"/>
          </p:cNvSpPr>
          <p:nvPr>
            <p:ph type="ftr" sz="quarter" idx="11"/>
          </p:nvPr>
        </p:nvSpPr>
        <p:spPr/>
        <p:txBody>
          <a:bodyPr/>
          <a:lstStyle>
            <a:lvl1pPr>
              <a:defRPr>
                <a:solidFill>
                  <a:schemeClr val="bg1"/>
                </a:solidFill>
              </a:defRPr>
            </a:lvl1pPr>
          </a:lstStyle>
          <a:p>
            <a:endParaRPr lang="fr-FR" dirty="0"/>
          </a:p>
        </p:txBody>
      </p:sp>
      <p:sp>
        <p:nvSpPr>
          <p:cNvPr id="5" name="Espace réservé du numéro de diapositive 4">
            <a:extLst>
              <a:ext uri="{FF2B5EF4-FFF2-40B4-BE49-F238E27FC236}">
                <a16:creationId xmlns:a16="http://schemas.microsoft.com/office/drawing/2014/main" id="{DB65F638-D435-4918-B055-DA58D47AE1CC}"/>
              </a:ext>
            </a:extLst>
          </p:cNvPr>
          <p:cNvSpPr>
            <a:spLocks noGrp="1"/>
          </p:cNvSpPr>
          <p:nvPr>
            <p:ph type="sldNum" sz="quarter" idx="12"/>
          </p:nvPr>
        </p:nvSpPr>
        <p:spPr>
          <a:xfrm>
            <a:off x="6457951" y="5296959"/>
            <a:ext cx="2426029" cy="304271"/>
          </a:xfrm>
        </p:spPr>
        <p:txBody>
          <a:bodyPr/>
          <a:lstStyle>
            <a:lvl1pPr>
              <a:defRPr sz="1050">
                <a:solidFill>
                  <a:schemeClr val="bg1"/>
                </a:solidFill>
              </a:defRPr>
            </a:lvl1pPr>
          </a:lstStyle>
          <a:p>
            <a:fld id="{89287F68-4A2C-44FA-B3AB-994F956833DA}" type="slidenum">
              <a:rPr lang="fr-FR" smtClean="0"/>
              <a:pPr/>
              <a:t>‹N°›</a:t>
            </a:fld>
            <a:endParaRPr lang="fr-FR" dirty="0"/>
          </a:p>
        </p:txBody>
      </p:sp>
      <p:sp>
        <p:nvSpPr>
          <p:cNvPr id="2" name="Espace réservé du contenu 2">
            <a:extLst>
              <a:ext uri="{FF2B5EF4-FFF2-40B4-BE49-F238E27FC236}">
                <a16:creationId xmlns:a16="http://schemas.microsoft.com/office/drawing/2014/main" id="{35C1CB57-2788-52EB-9D56-3CC7BFADC093}"/>
              </a:ext>
            </a:extLst>
          </p:cNvPr>
          <p:cNvSpPr>
            <a:spLocks noGrp="1"/>
          </p:cNvSpPr>
          <p:nvPr>
            <p:ph idx="1"/>
          </p:nvPr>
        </p:nvSpPr>
        <p:spPr>
          <a:xfrm>
            <a:off x="431800" y="908676"/>
            <a:ext cx="8452178" cy="4215299"/>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 name="Image 2">
            <a:extLst>
              <a:ext uri="{FF2B5EF4-FFF2-40B4-BE49-F238E27FC236}">
                <a16:creationId xmlns:a16="http://schemas.microsoft.com/office/drawing/2014/main" id="{5C0384D9-422E-C577-688F-BB1C16158181}"/>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89976" y="5320246"/>
            <a:ext cx="1853936" cy="280984"/>
          </a:xfrm>
          <a:prstGeom prst="rect">
            <a:avLst/>
          </a:prstGeom>
        </p:spPr>
      </p:pic>
      <p:sp>
        <p:nvSpPr>
          <p:cNvPr id="9" name="Titre 6">
            <a:extLst>
              <a:ext uri="{FF2B5EF4-FFF2-40B4-BE49-F238E27FC236}">
                <a16:creationId xmlns:a16="http://schemas.microsoft.com/office/drawing/2014/main" id="{3E0EFA5A-921D-496E-9FAA-9C60B78DAC09}"/>
              </a:ext>
            </a:extLst>
          </p:cNvPr>
          <p:cNvSpPr>
            <a:spLocks noGrp="1"/>
          </p:cNvSpPr>
          <p:nvPr>
            <p:ph type="title"/>
          </p:nvPr>
        </p:nvSpPr>
        <p:spPr>
          <a:xfrm>
            <a:off x="331634" y="179742"/>
            <a:ext cx="7009314" cy="1104636"/>
          </a:xfrm>
        </p:spPr>
        <p:txBody>
          <a:bodyPr anchor="t">
            <a:normAutofit/>
          </a:bodyPr>
          <a:lstStyle>
            <a:lvl1pPr>
              <a:lnSpc>
                <a:spcPct val="100000"/>
              </a:lnSpc>
              <a:defRPr sz="1800">
                <a:solidFill>
                  <a:srgbClr val="298CC1"/>
                </a:solidFill>
                <a:latin typeface="Gill Sans MT" panose="020B0502020104020203" pitchFamily="34" charset="0"/>
              </a:defRPr>
            </a:lvl1pPr>
          </a:lstStyle>
          <a:p>
            <a:r>
              <a:rPr lang="fr-FR"/>
              <a:t>Modifiez le style du titre</a:t>
            </a:r>
            <a:endParaRPr lang="fr-FR" dirty="0"/>
          </a:p>
        </p:txBody>
      </p:sp>
    </p:spTree>
    <p:extLst>
      <p:ext uri="{BB962C8B-B14F-4D97-AF65-F5344CB8AC3E}">
        <p14:creationId xmlns:p14="http://schemas.microsoft.com/office/powerpoint/2010/main" val="2341745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468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451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06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466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F2B04-0488-4236-B5A2-E1E5CEDD3D93}"/>
              </a:ext>
            </a:extLst>
          </p:cNvPr>
          <p:cNvSpPr>
            <a:spLocks noGrp="1"/>
          </p:cNvSpPr>
          <p:nvPr>
            <p:ph type="title"/>
          </p:nvPr>
        </p:nvSpPr>
        <p:spPr>
          <a:xfrm>
            <a:off x="623888" y="1424782"/>
            <a:ext cx="7886700" cy="2377281"/>
          </a:xfrm>
        </p:spPr>
        <p:txBody>
          <a:bodyPr anchor="b"/>
          <a:lstStyle>
            <a:lvl1pPr>
              <a:defRPr sz="4500"/>
            </a:lvl1pPr>
          </a:lstStyle>
          <a:p>
            <a:r>
              <a:rPr lang="fr-FR"/>
              <a:t>Modifiez le style du titre</a:t>
            </a:r>
            <a:endParaRPr lang="en-US"/>
          </a:p>
        </p:txBody>
      </p:sp>
      <p:sp>
        <p:nvSpPr>
          <p:cNvPr id="3" name="Text Placeholder 2">
            <a:extLst>
              <a:ext uri="{FF2B5EF4-FFF2-40B4-BE49-F238E27FC236}">
                <a16:creationId xmlns:a16="http://schemas.microsoft.com/office/drawing/2014/main" id="{1D6E31EE-31A9-4A13-BFD5-7288C7CEDCE0}"/>
              </a:ext>
            </a:extLst>
          </p:cNvPr>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8956DC7F-8A58-435D-A96E-B950F6B5E4F8}"/>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78542021-B761-449C-B7A0-4A138E3DF35D}"/>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AD64AB43-8227-4152-8878-7DC3A7426685}"/>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3840007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482E-2795-4669-84DE-3C3991B80AED}"/>
              </a:ext>
            </a:extLst>
          </p:cNvPr>
          <p:cNvSpPr>
            <a:spLocks noGrp="1"/>
          </p:cNvSpPr>
          <p:nvPr>
            <p:ph type="title"/>
          </p:nvPr>
        </p:nvSpPr>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385C4DC3-3987-4655-ACFE-80191DFDABEE}"/>
              </a:ext>
            </a:extLst>
          </p:cNvPr>
          <p:cNvSpPr>
            <a:spLocks noGrp="1"/>
          </p:cNvSpPr>
          <p:nvPr>
            <p:ph sz="half" idx="1"/>
          </p:nvPr>
        </p:nvSpPr>
        <p:spPr>
          <a:xfrm>
            <a:off x="628650" y="1521354"/>
            <a:ext cx="3886200" cy="3626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6F010B7B-8C4C-4DD8-8605-AE7DD6899211}"/>
              </a:ext>
            </a:extLst>
          </p:cNvPr>
          <p:cNvSpPr>
            <a:spLocks noGrp="1"/>
          </p:cNvSpPr>
          <p:nvPr>
            <p:ph sz="half" idx="2"/>
          </p:nvPr>
        </p:nvSpPr>
        <p:spPr>
          <a:xfrm>
            <a:off x="4629150" y="1521354"/>
            <a:ext cx="3886200" cy="36261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99A0A180-F009-4E35-876C-B6C31E159608}"/>
              </a:ext>
            </a:extLst>
          </p:cNvPr>
          <p:cNvSpPr>
            <a:spLocks noGrp="1"/>
          </p:cNvSpPr>
          <p:nvPr>
            <p:ph type="dt" sz="half" idx="10"/>
          </p:nvPr>
        </p:nvSpPr>
        <p:spPr/>
        <p:txBody>
          <a:bodyPr/>
          <a:lstStyle/>
          <a:p>
            <a:r>
              <a:rPr lang="en-US"/>
              <a:t>Date</a:t>
            </a:r>
          </a:p>
        </p:txBody>
      </p:sp>
      <p:sp>
        <p:nvSpPr>
          <p:cNvPr id="6" name="Footer Placeholder 5">
            <a:extLst>
              <a:ext uri="{FF2B5EF4-FFF2-40B4-BE49-F238E27FC236}">
                <a16:creationId xmlns:a16="http://schemas.microsoft.com/office/drawing/2014/main" id="{AD470380-AC22-477B-9C87-F50EC5B49EB6}"/>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id="{B6600AE6-766E-4DF0-923A-00FE1D4B3F6E}"/>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2857943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0FED8-2232-4F24-8E36-2420AC1B966A}"/>
              </a:ext>
            </a:extLst>
          </p:cNvPr>
          <p:cNvSpPr>
            <a:spLocks noGrp="1"/>
          </p:cNvSpPr>
          <p:nvPr>
            <p:ph type="title"/>
          </p:nvPr>
        </p:nvSpPr>
        <p:spPr>
          <a:xfrm>
            <a:off x="629841" y="304271"/>
            <a:ext cx="7886700" cy="1104636"/>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0ACE56AD-0583-4D45-AB53-ADA0237F530C}"/>
              </a:ext>
            </a:extLst>
          </p:cNvPr>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417CDCCE-BBC8-45F4-A179-32557C293996}"/>
              </a:ext>
            </a:extLst>
          </p:cNvPr>
          <p:cNvSpPr>
            <a:spLocks noGrp="1"/>
          </p:cNvSpPr>
          <p:nvPr>
            <p:ph sz="half" idx="2"/>
          </p:nvPr>
        </p:nvSpPr>
        <p:spPr>
          <a:xfrm>
            <a:off x="629842" y="2087563"/>
            <a:ext cx="3868340" cy="30704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68B11662-BB76-49C9-A1BF-6B408D1CF84B}"/>
              </a:ext>
            </a:extLst>
          </p:cNvPr>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BE1CECAA-FD71-49D3-8558-140577D1A65C}"/>
              </a:ext>
            </a:extLst>
          </p:cNvPr>
          <p:cNvSpPr>
            <a:spLocks noGrp="1"/>
          </p:cNvSpPr>
          <p:nvPr>
            <p:ph sz="quarter" idx="4"/>
          </p:nvPr>
        </p:nvSpPr>
        <p:spPr>
          <a:xfrm>
            <a:off x="4629150" y="2087563"/>
            <a:ext cx="3887391" cy="307049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069C2ED4-9795-4873-8D51-452C42CC022B}"/>
              </a:ext>
            </a:extLst>
          </p:cNvPr>
          <p:cNvSpPr>
            <a:spLocks noGrp="1"/>
          </p:cNvSpPr>
          <p:nvPr>
            <p:ph type="dt" sz="half" idx="10"/>
          </p:nvPr>
        </p:nvSpPr>
        <p:spPr/>
        <p:txBody>
          <a:bodyPr/>
          <a:lstStyle/>
          <a:p>
            <a:r>
              <a:rPr lang="en-US"/>
              <a:t>Date</a:t>
            </a:r>
          </a:p>
        </p:txBody>
      </p:sp>
      <p:sp>
        <p:nvSpPr>
          <p:cNvPr id="8" name="Footer Placeholder 7">
            <a:extLst>
              <a:ext uri="{FF2B5EF4-FFF2-40B4-BE49-F238E27FC236}">
                <a16:creationId xmlns:a16="http://schemas.microsoft.com/office/drawing/2014/main" id="{4C295AE3-E664-4663-9190-5637CDEA4F23}"/>
              </a:ext>
            </a:extLst>
          </p:cNvPr>
          <p:cNvSpPr>
            <a:spLocks noGrp="1"/>
          </p:cNvSpPr>
          <p:nvPr>
            <p:ph type="ftr" sz="quarter" idx="11"/>
          </p:nvPr>
        </p:nvSpPr>
        <p:spPr/>
        <p:txBody>
          <a:bodyPr/>
          <a:lstStyle/>
          <a:p>
            <a:r>
              <a:rPr lang="en-US"/>
              <a:t>Your Footer Here</a:t>
            </a:r>
          </a:p>
        </p:txBody>
      </p:sp>
      <p:sp>
        <p:nvSpPr>
          <p:cNvPr id="9" name="Slide Number Placeholder 8">
            <a:extLst>
              <a:ext uri="{FF2B5EF4-FFF2-40B4-BE49-F238E27FC236}">
                <a16:creationId xmlns:a16="http://schemas.microsoft.com/office/drawing/2014/main" id="{CE8F510F-66F0-43C7-A82D-D24625877F78}"/>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2442075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408F-B9EF-4C28-8F0A-B35A03B929A7}"/>
              </a:ext>
            </a:extLst>
          </p:cNvPr>
          <p:cNvSpPr>
            <a:spLocks noGrp="1"/>
          </p:cNvSpPr>
          <p:nvPr>
            <p:ph type="title"/>
          </p:nvPr>
        </p:nvSpPr>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12A1C9ED-9439-4044-8BB4-D4FB97C7A3F9}"/>
              </a:ext>
            </a:extLst>
          </p:cNvPr>
          <p:cNvSpPr>
            <a:spLocks noGrp="1"/>
          </p:cNvSpPr>
          <p:nvPr>
            <p:ph type="dt" sz="half" idx="10"/>
          </p:nvPr>
        </p:nvSpPr>
        <p:spPr/>
        <p:txBody>
          <a:bodyPr/>
          <a:lstStyle/>
          <a:p>
            <a:r>
              <a:rPr lang="en-US"/>
              <a:t>Date</a:t>
            </a:r>
          </a:p>
        </p:txBody>
      </p:sp>
      <p:sp>
        <p:nvSpPr>
          <p:cNvPr id="4" name="Footer Placeholder 3">
            <a:extLst>
              <a:ext uri="{FF2B5EF4-FFF2-40B4-BE49-F238E27FC236}">
                <a16:creationId xmlns:a16="http://schemas.microsoft.com/office/drawing/2014/main" id="{EBBBCF51-F255-490F-95E4-B78679857801}"/>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75CAA161-D46E-4560-BF52-B256B9AAB680}"/>
              </a:ext>
            </a:extLst>
          </p:cNvPr>
          <p:cNvSpPr>
            <a:spLocks noGrp="1"/>
          </p:cNvSpPr>
          <p:nvPr>
            <p:ph type="sldNum" sz="quarter" idx="12"/>
          </p:nvPr>
        </p:nvSpPr>
        <p:spPr/>
        <p:txBody>
          <a:bodyPr/>
          <a:lstStyle/>
          <a:p>
            <a:fld id="{6DE18575-B01A-41F4-BD76-017ABF2EB5E4}" type="slidenum">
              <a:rPr lang="en-US" smtClean="0"/>
              <a:t>‹N°›</a:t>
            </a:fld>
            <a:endParaRPr lang="en-US"/>
          </a:p>
        </p:txBody>
      </p:sp>
      <p:pic>
        <p:nvPicPr>
          <p:cNvPr id="6" name="Picture 15" descr="A yellow background with white text&#10;&#10;Description automatically generated">
            <a:extLst>
              <a:ext uri="{FF2B5EF4-FFF2-40B4-BE49-F238E27FC236}">
                <a16:creationId xmlns:a16="http://schemas.microsoft.com/office/drawing/2014/main" id="{3C40188A-68ED-7E02-8A55-304B256969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6763" y="301801"/>
            <a:ext cx="480460" cy="480460"/>
          </a:xfrm>
          <a:prstGeom prst="rect">
            <a:avLst/>
          </a:prstGeom>
        </p:spPr>
      </p:pic>
    </p:spTree>
    <p:extLst>
      <p:ext uri="{BB962C8B-B14F-4D97-AF65-F5344CB8AC3E}">
        <p14:creationId xmlns:p14="http://schemas.microsoft.com/office/powerpoint/2010/main" val="245931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927100" y="3089368"/>
            <a:ext cx="7988300" cy="2191432"/>
          </a:xfrm>
        </p:spPr>
        <p:txBody>
          <a:bodyPr>
            <a:normAutofit/>
          </a:bodyPr>
          <a:lstStyle>
            <a:lvl1pPr marL="0" indent="0">
              <a:buNone/>
              <a:defRPr sz="1800"/>
            </a:lvl1pPr>
          </a:lstStyle>
          <a:p>
            <a:r>
              <a:rPr lang="fr-FR" dirty="0"/>
              <a:t>Cliquez sur l'icône pour ajouter une image</a:t>
            </a:r>
            <a:endParaRPr dirty="0"/>
          </a:p>
        </p:txBody>
      </p:sp>
      <p:sp>
        <p:nvSpPr>
          <p:cNvPr id="6" name="Rectangle 5"/>
          <p:cNvSpPr/>
          <p:nvPr/>
        </p:nvSpPr>
        <p:spPr>
          <a:xfrm>
            <a:off x="0" y="0"/>
            <a:ext cx="9144000" cy="1219896"/>
          </a:xfrm>
          <a:prstGeom prst="rect">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sp>
        <p:nvSpPr>
          <p:cNvPr id="3" name="Subtitle 2"/>
          <p:cNvSpPr>
            <a:spLocks noGrp="1"/>
          </p:cNvSpPr>
          <p:nvPr>
            <p:ph type="subTitle" idx="1"/>
          </p:nvPr>
        </p:nvSpPr>
        <p:spPr>
          <a:xfrm>
            <a:off x="914400" y="4518799"/>
            <a:ext cx="8001000" cy="762000"/>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274320" bIns="91440" rtlCol="0" anchor="t" anchorCtr="0">
            <a:normAutofit/>
          </a:bodyPr>
          <a:lstStyle>
            <a:lvl1pPr marL="0" indent="0" algn="l" defTabSz="914400" rtl="0" eaLnBrk="1" latinLnBrk="0" hangingPunct="1">
              <a:spcBef>
                <a:spcPts val="300"/>
              </a:spcBef>
              <a:buNone/>
              <a:defRPr sz="1800" b="0" i="0" kern="1200" cap="none" spc="0" dirty="0">
                <a:solidFill>
                  <a:schemeClr val="tx1">
                    <a:lumMod val="50000"/>
                  </a:schemeClr>
                </a:solidFill>
                <a:latin typeface="Open Sans"/>
                <a:ea typeface="+mj-ea"/>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dirty="0"/>
          </a:p>
        </p:txBody>
      </p:sp>
      <p:sp>
        <p:nvSpPr>
          <p:cNvPr id="4" name="Date Placeholder 3"/>
          <p:cNvSpPr>
            <a:spLocks noGrp="1"/>
          </p:cNvSpPr>
          <p:nvPr>
            <p:ph type="dt" sz="half" idx="10"/>
          </p:nvPr>
        </p:nvSpPr>
        <p:spPr>
          <a:xfrm>
            <a:off x="555454" y="5326794"/>
            <a:ext cx="1403016" cy="304271"/>
          </a:xfrm>
          <a:prstGeom prst="rect">
            <a:avLst/>
          </a:prstGeom>
        </p:spPr>
        <p:txBody>
          <a:bodyPr/>
          <a:lstStyle/>
          <a:p>
            <a:fld id="{17C94820-1C8D-415F-A5F1-002E9F7DF5CE}" type="datetime1">
              <a:rPr lang="fr-FR" smtClean="0"/>
              <a:t>20/10/2023</a:t>
            </a:fld>
            <a:endParaRPr lang="fr-FR"/>
          </a:p>
        </p:txBody>
      </p:sp>
      <p:sp>
        <p:nvSpPr>
          <p:cNvPr id="8" name="Rectangle 7"/>
          <p:cNvSpPr/>
          <p:nvPr userDrawn="1"/>
        </p:nvSpPr>
        <p:spPr>
          <a:xfrm>
            <a:off x="0" y="-1"/>
            <a:ext cx="9144000" cy="5715001"/>
          </a:xfrm>
          <a:prstGeom prst="rect">
            <a:avLst/>
          </a:prstGeom>
          <a:solidFill>
            <a:srgbClr val="FAB8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3FA2255C-7206-4920-BDF5-F292F2AE2D47}"/>
              </a:ext>
            </a:extLst>
          </p:cNvPr>
          <p:cNvSpPr/>
          <p:nvPr userDrawn="1"/>
        </p:nvSpPr>
        <p:spPr bwMode="auto">
          <a:xfrm>
            <a:off x="0" y="1994085"/>
            <a:ext cx="9144000" cy="1052239"/>
          </a:xfrm>
          <a:prstGeom prst="rect">
            <a:avLst/>
          </a:prstGeom>
          <a:solidFill>
            <a:schemeClr val="bg1"/>
          </a:solidFill>
          <a:ln w="22225" cap="flat" cmpd="sng" algn="ctr">
            <a:noFill/>
            <a:prstDash val="solid"/>
            <a:round/>
            <a:headEnd type="none" w="med" len="med"/>
            <a:tailEnd type="none" w="med" len="med"/>
          </a:ln>
          <a:effectLst/>
        </p:spPr>
        <p:txBody>
          <a:bodyPr rtlCol="0" anchor="ctr"/>
          <a:lstStyle/>
          <a:p>
            <a:pPr algn="ctr"/>
            <a:endParaRPr lang="fr-FR">
              <a:solidFill>
                <a:srgbClr val="233146"/>
              </a:solidFill>
            </a:endParaRPr>
          </a:p>
        </p:txBody>
      </p:sp>
      <p:sp>
        <p:nvSpPr>
          <p:cNvPr id="2" name="Title 1"/>
          <p:cNvSpPr>
            <a:spLocks noGrp="1"/>
          </p:cNvSpPr>
          <p:nvPr>
            <p:ph type="ctrTitle"/>
          </p:nvPr>
        </p:nvSpPr>
        <p:spPr>
          <a:xfrm>
            <a:off x="370490" y="2158414"/>
            <a:ext cx="6369269" cy="762000"/>
          </a:xfrm>
          <a:prstGeom prst="rect">
            <a:avLst/>
          </a:prstGeom>
        </p:spPr>
        <p:txBody>
          <a:bodyPr/>
          <a:lstStyle>
            <a:lvl1pPr>
              <a:defRPr>
                <a:solidFill>
                  <a:srgbClr val="233146"/>
                </a:solidFill>
              </a:defRPr>
            </a:lvl1pPr>
          </a:lstStyle>
          <a:p>
            <a:r>
              <a:rPr lang="fr-FR"/>
              <a:t>Modifiez le style du titre</a:t>
            </a:r>
            <a:endParaRPr dirty="0"/>
          </a:p>
        </p:txBody>
      </p:sp>
      <p:pic>
        <p:nvPicPr>
          <p:cNvPr id="21" name="Image 20" descr="Logo Arthur Hunt Consulting WHITE.png">
            <a:extLst>
              <a:ext uri="{FF2B5EF4-FFF2-40B4-BE49-F238E27FC236}">
                <a16:creationId xmlns:a16="http://schemas.microsoft.com/office/drawing/2014/main" id="{084934F1-9F0C-47CA-AE34-2EF4640B0602}"/>
              </a:ext>
            </a:extLst>
          </p:cNvPr>
          <p:cNvPicPr>
            <a:picLocks/>
          </p:cNvPicPr>
          <p:nvPr userDrawn="1"/>
        </p:nvPicPr>
        <p:blipFill>
          <a:blip>
            <a:extLst>
              <a:ext uri="{28A0092B-C50C-407E-A947-70E740481C1C}">
                <a14:useLocalDpi xmlns:a14="http://schemas.microsoft.com/office/drawing/2010/main" val="0"/>
              </a:ext>
            </a:extLst>
          </a:blip>
          <a:stretch>
            <a:fillRect/>
          </a:stretch>
        </p:blipFill>
        <p:spPr>
          <a:xfrm>
            <a:off x="7014667" y="5347394"/>
            <a:ext cx="2035733" cy="304271"/>
          </a:xfrm>
          <a:prstGeom prst="rect">
            <a:avLst/>
          </a:prstGeom>
        </p:spPr>
      </p:pic>
    </p:spTree>
    <p:extLst>
      <p:ext uri="{BB962C8B-B14F-4D97-AF65-F5344CB8AC3E}">
        <p14:creationId xmlns:p14="http://schemas.microsoft.com/office/powerpoint/2010/main" val="1643530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9A4748-2643-4B94-922F-0F18255C407C}"/>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6E58EF2F-1895-473C-91A1-2281DE90FCD7}"/>
              </a:ext>
            </a:extLst>
          </p:cNvPr>
          <p:cNvSpPr>
            <a:spLocks noGrp="1"/>
          </p:cNvSpPr>
          <p:nvPr>
            <p:ph type="ftr" sz="quarter" idx="11"/>
          </p:nvPr>
        </p:nvSpPr>
        <p:spPr/>
        <p:txBody>
          <a:bodyPr/>
          <a:lstStyle/>
          <a:p>
            <a:r>
              <a:rPr lang="en-US"/>
              <a:t>Your Footer Here</a:t>
            </a:r>
          </a:p>
        </p:txBody>
      </p:sp>
      <p:sp>
        <p:nvSpPr>
          <p:cNvPr id="4" name="Slide Number Placeholder 3">
            <a:extLst>
              <a:ext uri="{FF2B5EF4-FFF2-40B4-BE49-F238E27FC236}">
                <a16:creationId xmlns:a16="http://schemas.microsoft.com/office/drawing/2014/main" id="{16020444-D191-4595-AF24-33A38966A764}"/>
              </a:ext>
            </a:extLst>
          </p:cNvPr>
          <p:cNvSpPr>
            <a:spLocks noGrp="1"/>
          </p:cNvSpPr>
          <p:nvPr>
            <p:ph type="sldNum" sz="quarter" idx="12"/>
          </p:nvPr>
        </p:nvSpPr>
        <p:spPr/>
        <p:txBody>
          <a:bodyPr/>
          <a:lstStyle/>
          <a:p>
            <a:fld id="{6DE18575-B01A-41F4-BD76-017ABF2EB5E4}" type="slidenum">
              <a:rPr lang="en-US" smtClean="0"/>
              <a:t>‹N°›</a:t>
            </a:fld>
            <a:endParaRPr lang="en-US"/>
          </a:p>
        </p:txBody>
      </p:sp>
      <p:pic>
        <p:nvPicPr>
          <p:cNvPr id="16" name="Picture 15" descr="A yellow background with white text&#10;&#10;Description automatically generated">
            <a:extLst>
              <a:ext uri="{FF2B5EF4-FFF2-40B4-BE49-F238E27FC236}">
                <a16:creationId xmlns:a16="http://schemas.microsoft.com/office/drawing/2014/main" id="{A9497B7B-6A97-1154-F405-DFE764A36F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6763" y="301801"/>
            <a:ext cx="480460" cy="480460"/>
          </a:xfrm>
          <a:prstGeom prst="rect">
            <a:avLst/>
          </a:prstGeom>
        </p:spPr>
      </p:pic>
    </p:spTree>
    <p:extLst>
      <p:ext uri="{BB962C8B-B14F-4D97-AF65-F5344CB8AC3E}">
        <p14:creationId xmlns:p14="http://schemas.microsoft.com/office/powerpoint/2010/main" val="3495858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993DC-71CD-4072-8E34-251816282759}"/>
              </a:ext>
            </a:extLst>
          </p:cNvPr>
          <p:cNvSpPr>
            <a:spLocks noGrp="1"/>
          </p:cNvSpPr>
          <p:nvPr>
            <p:ph type="title"/>
          </p:nvPr>
        </p:nvSpPr>
        <p:spPr>
          <a:xfrm>
            <a:off x="629841" y="381000"/>
            <a:ext cx="2949178" cy="1333500"/>
          </a:xfrm>
        </p:spPr>
        <p:txBody>
          <a:bodyPr anchor="b"/>
          <a:lstStyle>
            <a:lvl1pPr>
              <a:defRPr sz="2400"/>
            </a:lvl1pPr>
          </a:lstStyle>
          <a:p>
            <a:r>
              <a:rPr lang="fr-FR"/>
              <a:t>Modifiez le style du titre</a:t>
            </a:r>
            <a:endParaRPr lang="en-US"/>
          </a:p>
        </p:txBody>
      </p:sp>
      <p:sp>
        <p:nvSpPr>
          <p:cNvPr id="3" name="Content Placeholder 2">
            <a:extLst>
              <a:ext uri="{FF2B5EF4-FFF2-40B4-BE49-F238E27FC236}">
                <a16:creationId xmlns:a16="http://schemas.microsoft.com/office/drawing/2014/main" id="{BE877D2F-516F-4B08-BDF7-DBA6DBAB251B}"/>
              </a:ext>
            </a:extLst>
          </p:cNvPr>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30AEE75-4B09-41EE-B45F-8D568BC7D55B}"/>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6446333E-E666-4C4B-B2B2-B84ED5FF0F9F}"/>
              </a:ext>
            </a:extLst>
          </p:cNvPr>
          <p:cNvSpPr>
            <a:spLocks noGrp="1"/>
          </p:cNvSpPr>
          <p:nvPr>
            <p:ph type="dt" sz="half" idx="10"/>
          </p:nvPr>
        </p:nvSpPr>
        <p:spPr/>
        <p:txBody>
          <a:bodyPr/>
          <a:lstStyle/>
          <a:p>
            <a:r>
              <a:rPr lang="en-US"/>
              <a:t>Date</a:t>
            </a:r>
          </a:p>
        </p:txBody>
      </p:sp>
      <p:sp>
        <p:nvSpPr>
          <p:cNvPr id="6" name="Footer Placeholder 5">
            <a:extLst>
              <a:ext uri="{FF2B5EF4-FFF2-40B4-BE49-F238E27FC236}">
                <a16:creationId xmlns:a16="http://schemas.microsoft.com/office/drawing/2014/main" id="{75DE58C3-1D4A-4728-9754-94B4E19576C7}"/>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id="{D855BB00-1B2C-4BF6-ABF2-CD52F7619C94}"/>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2795764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B8E-7FA5-4FC4-868D-11CB4AD2B07C}"/>
              </a:ext>
            </a:extLst>
          </p:cNvPr>
          <p:cNvSpPr>
            <a:spLocks noGrp="1"/>
          </p:cNvSpPr>
          <p:nvPr>
            <p:ph type="title"/>
          </p:nvPr>
        </p:nvSpPr>
        <p:spPr>
          <a:xfrm>
            <a:off x="629841" y="381000"/>
            <a:ext cx="2949178" cy="1333500"/>
          </a:xfrm>
        </p:spPr>
        <p:txBody>
          <a:bodyPr anchor="b"/>
          <a:lstStyle>
            <a:lvl1pPr>
              <a:defRPr sz="2400"/>
            </a:lvl1pPr>
          </a:lstStyle>
          <a:p>
            <a:r>
              <a:rPr lang="fr-FR"/>
              <a:t>Modifiez le style du titre</a:t>
            </a:r>
            <a:endParaRPr lang="en-US"/>
          </a:p>
        </p:txBody>
      </p:sp>
      <p:sp>
        <p:nvSpPr>
          <p:cNvPr id="3" name="Picture Placeholder 2">
            <a:extLst>
              <a:ext uri="{FF2B5EF4-FFF2-40B4-BE49-F238E27FC236}">
                <a16:creationId xmlns:a16="http://schemas.microsoft.com/office/drawing/2014/main" id="{8CE702CC-F922-46CB-9F63-1BABA6DD3E23}"/>
              </a:ext>
            </a:extLst>
          </p:cNvPr>
          <p:cNvSpPr>
            <a:spLocks noGrp="1"/>
          </p:cNvSpPr>
          <p:nvPr>
            <p:ph type="pic" idx="1"/>
          </p:nvPr>
        </p:nvSpPr>
        <p:spPr>
          <a:xfrm>
            <a:off x="3887391" y="822855"/>
            <a:ext cx="4629150" cy="406135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a:extLst>
              <a:ext uri="{FF2B5EF4-FFF2-40B4-BE49-F238E27FC236}">
                <a16:creationId xmlns:a16="http://schemas.microsoft.com/office/drawing/2014/main" id="{2A70BD5D-2D41-478A-B19D-BDC441858DD3}"/>
              </a:ext>
            </a:extLst>
          </p:cNvPr>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ECC114C8-5A14-4FCD-B65D-33C4930D8760}"/>
              </a:ext>
            </a:extLst>
          </p:cNvPr>
          <p:cNvSpPr>
            <a:spLocks noGrp="1"/>
          </p:cNvSpPr>
          <p:nvPr>
            <p:ph type="dt" sz="half" idx="10"/>
          </p:nvPr>
        </p:nvSpPr>
        <p:spPr/>
        <p:txBody>
          <a:bodyPr/>
          <a:lstStyle/>
          <a:p>
            <a:r>
              <a:rPr lang="en-US"/>
              <a:t>Date</a:t>
            </a:r>
          </a:p>
        </p:txBody>
      </p:sp>
      <p:sp>
        <p:nvSpPr>
          <p:cNvPr id="6" name="Footer Placeholder 5">
            <a:extLst>
              <a:ext uri="{FF2B5EF4-FFF2-40B4-BE49-F238E27FC236}">
                <a16:creationId xmlns:a16="http://schemas.microsoft.com/office/drawing/2014/main" id="{8EC738EB-E1DD-4CBF-8877-A442EDA0947A}"/>
              </a:ext>
            </a:extLst>
          </p:cNvPr>
          <p:cNvSpPr>
            <a:spLocks noGrp="1"/>
          </p:cNvSpPr>
          <p:nvPr>
            <p:ph type="ftr" sz="quarter" idx="11"/>
          </p:nvPr>
        </p:nvSpPr>
        <p:spPr/>
        <p:txBody>
          <a:bodyPr/>
          <a:lstStyle/>
          <a:p>
            <a:r>
              <a:rPr lang="en-US"/>
              <a:t>Your Footer Here</a:t>
            </a:r>
          </a:p>
        </p:txBody>
      </p:sp>
      <p:sp>
        <p:nvSpPr>
          <p:cNvPr id="7" name="Slide Number Placeholder 6">
            <a:extLst>
              <a:ext uri="{FF2B5EF4-FFF2-40B4-BE49-F238E27FC236}">
                <a16:creationId xmlns:a16="http://schemas.microsoft.com/office/drawing/2014/main" id="{56DF47DE-ED59-462B-A1A3-1437E6670D44}"/>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67340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CA498-8B1B-4D31-9D0A-C480BBF2742A}"/>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B911490F-4759-41F9-A051-957E2DC2DD5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DA9FBADE-9434-4065-A6EE-0D9FDBFDEABD}"/>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F6551034-2A58-4742-BFCF-EF0C59D93D30}"/>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A436788E-6D81-4340-9F9A-749F716B1AE1}"/>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1372090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6BDF10-A6BF-4E58-862C-05AFE965A8B0}"/>
              </a:ext>
            </a:extLst>
          </p:cNvPr>
          <p:cNvSpPr>
            <a:spLocks noGrp="1"/>
          </p:cNvSpPr>
          <p:nvPr>
            <p:ph type="title" orient="vert"/>
          </p:nvPr>
        </p:nvSpPr>
        <p:spPr>
          <a:xfrm>
            <a:off x="6543675" y="304271"/>
            <a:ext cx="1971675" cy="484319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54514561-51A0-43CE-8298-BB054BC8F40E}"/>
              </a:ext>
            </a:extLst>
          </p:cNvPr>
          <p:cNvSpPr>
            <a:spLocks noGrp="1"/>
          </p:cNvSpPr>
          <p:nvPr>
            <p:ph type="body" orient="vert" idx="1"/>
          </p:nvPr>
        </p:nvSpPr>
        <p:spPr>
          <a:xfrm>
            <a:off x="628650" y="304271"/>
            <a:ext cx="5800725" cy="484319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A1D2406-8646-4952-A1A2-9B4147F06AAF}"/>
              </a:ext>
            </a:extLst>
          </p:cNvPr>
          <p:cNvSpPr>
            <a:spLocks noGrp="1"/>
          </p:cNvSpPr>
          <p:nvPr>
            <p:ph type="dt" sz="half" idx="10"/>
          </p:nvPr>
        </p:nvSpPr>
        <p:spPr/>
        <p:txBody>
          <a:bodyPr/>
          <a:lstStyle/>
          <a:p>
            <a:r>
              <a:rPr lang="en-US"/>
              <a:t>Date</a:t>
            </a:r>
          </a:p>
        </p:txBody>
      </p:sp>
      <p:sp>
        <p:nvSpPr>
          <p:cNvPr id="5" name="Footer Placeholder 4">
            <a:extLst>
              <a:ext uri="{FF2B5EF4-FFF2-40B4-BE49-F238E27FC236}">
                <a16:creationId xmlns:a16="http://schemas.microsoft.com/office/drawing/2014/main" id="{264A4A95-7B7F-4965-9A89-9CEFE3BD4C5B}"/>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EEE529BA-869C-4099-8F34-7949D2FE5FDB}"/>
              </a:ext>
            </a:extLst>
          </p:cNvPr>
          <p:cNvSpPr>
            <a:spLocks noGrp="1"/>
          </p:cNvSpPr>
          <p:nvPr>
            <p:ph type="sldNum" sz="quarter" idx="12"/>
          </p:nvPr>
        </p:nvSpPr>
        <p:spPr/>
        <p:txBody>
          <a:bodyPr/>
          <a:lstStyle/>
          <a:p>
            <a:fld id="{6DE18575-B01A-41F4-BD76-017ABF2EB5E4}" type="slidenum">
              <a:rPr lang="en-US" smtClean="0"/>
              <a:t>‹N°›</a:t>
            </a:fld>
            <a:endParaRPr lang="en-US"/>
          </a:p>
        </p:txBody>
      </p:sp>
    </p:spTree>
    <p:extLst>
      <p:ext uri="{BB962C8B-B14F-4D97-AF65-F5344CB8AC3E}">
        <p14:creationId xmlns:p14="http://schemas.microsoft.com/office/powerpoint/2010/main" val="3597698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ACA7B2C-A94E-3F4F-8CC4-41CAD88ADF96}"/>
              </a:ext>
            </a:extLst>
          </p:cNvPr>
          <p:cNvSpPr>
            <a:spLocks noGrp="1"/>
          </p:cNvSpPr>
          <p:nvPr>
            <p:ph type="pic" sz="quarter" idx="13"/>
          </p:nvPr>
        </p:nvSpPr>
        <p:spPr>
          <a:xfrm>
            <a:off x="0" y="1510243"/>
            <a:ext cx="5272079" cy="4196820"/>
          </a:xfrm>
          <a:custGeom>
            <a:avLst/>
            <a:gdLst>
              <a:gd name="connsiteX0" fmla="*/ 3124195 w 7029438"/>
              <a:gd name="connsiteY0" fmla="*/ 0 h 5036184"/>
              <a:gd name="connsiteX1" fmla="*/ 3233542 w 7029438"/>
              <a:gd name="connsiteY1" fmla="*/ 0 h 5036184"/>
              <a:gd name="connsiteX2" fmla="*/ 3341261 w 7029438"/>
              <a:gd name="connsiteY2" fmla="*/ 1166 h 5036184"/>
              <a:gd name="connsiteX3" fmla="*/ 3449306 w 7029438"/>
              <a:gd name="connsiteY3" fmla="*/ 5130 h 5036184"/>
              <a:gd name="connsiteX4" fmla="*/ 3503980 w 7029438"/>
              <a:gd name="connsiteY4" fmla="*/ 7695 h 5036184"/>
              <a:gd name="connsiteX5" fmla="*/ 3558653 w 7029438"/>
              <a:gd name="connsiteY5" fmla="*/ 11426 h 5036184"/>
              <a:gd name="connsiteX6" fmla="*/ 3774418 w 7029438"/>
              <a:gd name="connsiteY6" fmla="*/ 30548 h 5036184"/>
              <a:gd name="connsiteX7" fmla="*/ 3882463 w 7029438"/>
              <a:gd name="connsiteY7" fmla="*/ 43140 h 5036184"/>
              <a:gd name="connsiteX8" fmla="*/ 3989206 w 7029438"/>
              <a:gd name="connsiteY8" fmla="*/ 59696 h 5036184"/>
              <a:gd name="connsiteX9" fmla="*/ 4095624 w 7029438"/>
              <a:gd name="connsiteY9" fmla="*/ 76252 h 5036184"/>
              <a:gd name="connsiteX10" fmla="*/ 4202368 w 7029438"/>
              <a:gd name="connsiteY10" fmla="*/ 96539 h 5036184"/>
              <a:gd name="connsiteX11" fmla="*/ 4307809 w 7029438"/>
              <a:gd name="connsiteY11" fmla="*/ 119392 h 5036184"/>
              <a:gd name="connsiteX12" fmla="*/ 4413251 w 7029438"/>
              <a:gd name="connsiteY12" fmla="*/ 143410 h 5036184"/>
              <a:gd name="connsiteX13" fmla="*/ 5227168 w 7029438"/>
              <a:gd name="connsiteY13" fmla="*/ 425332 h 5036184"/>
              <a:gd name="connsiteX14" fmla="*/ 5957449 w 7029438"/>
              <a:gd name="connsiteY14" fmla="*/ 861157 h 5036184"/>
              <a:gd name="connsiteX15" fmla="*/ 6542910 w 7029438"/>
              <a:gd name="connsiteY15" fmla="*/ 1455316 h 5036184"/>
              <a:gd name="connsiteX16" fmla="*/ 6757698 w 7029438"/>
              <a:gd name="connsiteY16" fmla="*/ 1807194 h 5036184"/>
              <a:gd name="connsiteX17" fmla="*/ 6780479 w 7029438"/>
              <a:gd name="connsiteY17" fmla="*/ 1852898 h 5036184"/>
              <a:gd name="connsiteX18" fmla="*/ 6801958 w 7029438"/>
              <a:gd name="connsiteY18" fmla="*/ 1900002 h 5036184"/>
              <a:gd name="connsiteX19" fmla="*/ 6842637 w 7029438"/>
              <a:gd name="connsiteY19" fmla="*/ 1995142 h 5036184"/>
              <a:gd name="connsiteX20" fmla="*/ 6879737 w 7029438"/>
              <a:gd name="connsiteY20" fmla="*/ 2091681 h 5036184"/>
              <a:gd name="connsiteX21" fmla="*/ 6911305 w 7029438"/>
              <a:gd name="connsiteY21" fmla="*/ 2190785 h 5036184"/>
              <a:gd name="connsiteX22" fmla="*/ 6965978 w 7029438"/>
              <a:gd name="connsiteY22" fmla="*/ 2390159 h 5036184"/>
              <a:gd name="connsiteX23" fmla="*/ 6972161 w 7029438"/>
              <a:gd name="connsiteY23" fmla="*/ 2415576 h 5036184"/>
              <a:gd name="connsiteX24" fmla="*/ 6977368 w 7029438"/>
              <a:gd name="connsiteY24" fmla="*/ 2440994 h 5036184"/>
              <a:gd name="connsiteX25" fmla="*/ 6986155 w 7029438"/>
              <a:gd name="connsiteY25" fmla="*/ 2491828 h 5036184"/>
              <a:gd name="connsiteX26" fmla="*/ 6995267 w 7029438"/>
              <a:gd name="connsiteY26" fmla="*/ 2542430 h 5036184"/>
              <a:gd name="connsiteX27" fmla="*/ 7000149 w 7029438"/>
              <a:gd name="connsiteY27" fmla="*/ 2567847 h 5036184"/>
              <a:gd name="connsiteX28" fmla="*/ 7002752 w 7029438"/>
              <a:gd name="connsiteY28" fmla="*/ 2580672 h 5036184"/>
              <a:gd name="connsiteX29" fmla="*/ 7004054 w 7029438"/>
              <a:gd name="connsiteY29" fmla="*/ 2593264 h 5036184"/>
              <a:gd name="connsiteX30" fmla="*/ 7016746 w 7029438"/>
              <a:gd name="connsiteY30" fmla="*/ 2696100 h 5036184"/>
              <a:gd name="connsiteX31" fmla="*/ 7023255 w 7029438"/>
              <a:gd name="connsiteY31" fmla="*/ 2746934 h 5036184"/>
              <a:gd name="connsiteX32" fmla="*/ 7024231 w 7029438"/>
              <a:gd name="connsiteY32" fmla="*/ 2799168 h 5036184"/>
              <a:gd name="connsiteX33" fmla="*/ 7029438 w 7029438"/>
              <a:gd name="connsiteY33" fmla="*/ 2902003 h 5036184"/>
              <a:gd name="connsiteX34" fmla="*/ 7028137 w 7029438"/>
              <a:gd name="connsiteY34" fmla="*/ 3004838 h 5036184"/>
              <a:gd name="connsiteX35" fmla="*/ 7028137 w 7029438"/>
              <a:gd name="connsiteY35" fmla="*/ 3055673 h 5036184"/>
              <a:gd name="connsiteX36" fmla="*/ 7024231 w 7029438"/>
              <a:gd name="connsiteY36" fmla="*/ 3106507 h 5036184"/>
              <a:gd name="connsiteX37" fmla="*/ 7016746 w 7029438"/>
              <a:gd name="connsiteY37" fmla="*/ 3209342 h 5036184"/>
              <a:gd name="connsiteX38" fmla="*/ 7002752 w 7029438"/>
              <a:gd name="connsiteY38" fmla="*/ 3310779 h 5036184"/>
              <a:gd name="connsiteX39" fmla="*/ 6996569 w 7029438"/>
              <a:gd name="connsiteY39" fmla="*/ 3361613 h 5036184"/>
              <a:gd name="connsiteX40" fmla="*/ 6986155 w 7029438"/>
              <a:gd name="connsiteY40" fmla="*/ 3412448 h 5036184"/>
              <a:gd name="connsiteX41" fmla="*/ 6967280 w 7029438"/>
              <a:gd name="connsiteY41" fmla="*/ 3514117 h 5036184"/>
              <a:gd name="connsiteX42" fmla="*/ 6941896 w 7029438"/>
              <a:gd name="connsiteY42" fmla="*/ 3614387 h 5036184"/>
              <a:gd name="connsiteX43" fmla="*/ 6929204 w 7029438"/>
              <a:gd name="connsiteY43" fmla="*/ 3664056 h 5036184"/>
              <a:gd name="connsiteX44" fmla="*/ 6913908 w 7029438"/>
              <a:gd name="connsiteY44" fmla="*/ 3713491 h 5036184"/>
              <a:gd name="connsiteX45" fmla="*/ 6882015 w 7029438"/>
              <a:gd name="connsiteY45" fmla="*/ 3811196 h 5036184"/>
              <a:gd name="connsiteX46" fmla="*/ 6845241 w 7029438"/>
              <a:gd name="connsiteY46" fmla="*/ 3907735 h 5036184"/>
              <a:gd name="connsiteX47" fmla="*/ 6826366 w 7029438"/>
              <a:gd name="connsiteY47" fmla="*/ 3956005 h 5036184"/>
              <a:gd name="connsiteX48" fmla="*/ 6804561 w 7029438"/>
              <a:gd name="connsiteY48" fmla="*/ 4003108 h 5036184"/>
              <a:gd name="connsiteX49" fmla="*/ 6762905 w 7029438"/>
              <a:gd name="connsiteY49" fmla="*/ 4098248 h 5036184"/>
              <a:gd name="connsiteX50" fmla="*/ 6715717 w 7029438"/>
              <a:gd name="connsiteY50" fmla="*/ 4191057 h 5036184"/>
              <a:gd name="connsiteX51" fmla="*/ 6691635 w 7029438"/>
              <a:gd name="connsiteY51" fmla="*/ 4236761 h 5036184"/>
              <a:gd name="connsiteX52" fmla="*/ 6666251 w 7029438"/>
              <a:gd name="connsiteY52" fmla="*/ 4282466 h 5036184"/>
              <a:gd name="connsiteX53" fmla="*/ 6614181 w 7029438"/>
              <a:gd name="connsiteY53" fmla="*/ 4372709 h 5036184"/>
              <a:gd name="connsiteX54" fmla="*/ 6556904 w 7029438"/>
              <a:gd name="connsiteY54" fmla="*/ 4460154 h 5036184"/>
              <a:gd name="connsiteX55" fmla="*/ 6528916 w 7029438"/>
              <a:gd name="connsiteY55" fmla="*/ 4503526 h 5036184"/>
              <a:gd name="connsiteX56" fmla="*/ 6498651 w 7029438"/>
              <a:gd name="connsiteY56" fmla="*/ 4546666 h 5036184"/>
              <a:gd name="connsiteX57" fmla="*/ 6437468 w 7029438"/>
              <a:gd name="connsiteY57" fmla="*/ 4631779 h 5036184"/>
              <a:gd name="connsiteX58" fmla="*/ 6372706 w 7029438"/>
              <a:gd name="connsiteY58" fmla="*/ 4714327 h 5036184"/>
              <a:gd name="connsiteX59" fmla="*/ 6339837 w 7029438"/>
              <a:gd name="connsiteY59" fmla="*/ 4754901 h 5036184"/>
              <a:gd name="connsiteX60" fmla="*/ 6305666 w 7029438"/>
              <a:gd name="connsiteY60" fmla="*/ 4794310 h 5036184"/>
              <a:gd name="connsiteX61" fmla="*/ 6236999 w 7029438"/>
              <a:gd name="connsiteY61" fmla="*/ 4874292 h 5036184"/>
              <a:gd name="connsiteX62" fmla="*/ 6144875 w 7029438"/>
              <a:gd name="connsiteY62" fmla="*/ 4982505 h 5036184"/>
              <a:gd name="connsiteX63" fmla="*/ 6096659 w 7029438"/>
              <a:gd name="connsiteY63" fmla="*/ 5036184 h 5036184"/>
              <a:gd name="connsiteX64" fmla="*/ 0 w 7029438"/>
              <a:gd name="connsiteY64" fmla="*/ 5036184 h 5036184"/>
              <a:gd name="connsiteX65" fmla="*/ 0 w 7029438"/>
              <a:gd name="connsiteY65" fmla="*/ 1123958 h 5036184"/>
              <a:gd name="connsiteX66" fmla="*/ 266858 w 7029438"/>
              <a:gd name="connsiteY66" fmla="*/ 919454 h 5036184"/>
              <a:gd name="connsiteX67" fmla="*/ 1018618 w 7029438"/>
              <a:gd name="connsiteY67" fmla="*/ 485028 h 5036184"/>
              <a:gd name="connsiteX68" fmla="*/ 2691038 w 7029438"/>
              <a:gd name="connsiteY68" fmla="*/ 26583 h 5036184"/>
              <a:gd name="connsiteX69" fmla="*/ 2745712 w 7029438"/>
              <a:gd name="connsiteY69" fmla="*/ 20287 h 5036184"/>
              <a:gd name="connsiteX70" fmla="*/ 2800385 w 7029438"/>
              <a:gd name="connsiteY70" fmla="*/ 16556 h 5036184"/>
              <a:gd name="connsiteX71" fmla="*/ 2908430 w 7029438"/>
              <a:gd name="connsiteY71" fmla="*/ 8861 h 5036184"/>
              <a:gd name="connsiteX72" fmla="*/ 3016150 w 7029438"/>
              <a:gd name="connsiteY72" fmla="*/ 3731 h 50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029438" h="5036184">
                <a:moveTo>
                  <a:pt x="3124195" y="0"/>
                </a:moveTo>
                <a:cubicBezTo>
                  <a:pt x="3160969" y="0"/>
                  <a:pt x="3197744" y="0"/>
                  <a:pt x="3233542" y="0"/>
                </a:cubicBezTo>
                <a:cubicBezTo>
                  <a:pt x="3269014" y="1166"/>
                  <a:pt x="3305789" y="0"/>
                  <a:pt x="3341261" y="1166"/>
                </a:cubicBezTo>
                <a:lnTo>
                  <a:pt x="3449306" y="5130"/>
                </a:lnTo>
                <a:lnTo>
                  <a:pt x="3503980" y="7695"/>
                </a:lnTo>
                <a:cubicBezTo>
                  <a:pt x="3522855" y="8861"/>
                  <a:pt x="3540754" y="10260"/>
                  <a:pt x="3558653" y="11426"/>
                </a:cubicBezTo>
                <a:cubicBezTo>
                  <a:pt x="3630900" y="17722"/>
                  <a:pt x="3703473" y="21686"/>
                  <a:pt x="3774418" y="30548"/>
                </a:cubicBezTo>
                <a:lnTo>
                  <a:pt x="3882463" y="43140"/>
                </a:lnTo>
                <a:cubicBezTo>
                  <a:pt x="3917935" y="48270"/>
                  <a:pt x="3953408" y="54566"/>
                  <a:pt x="3989206" y="59696"/>
                </a:cubicBezTo>
                <a:cubicBezTo>
                  <a:pt x="4024679" y="64826"/>
                  <a:pt x="4060151" y="69956"/>
                  <a:pt x="4095624" y="76252"/>
                </a:cubicBezTo>
                <a:cubicBezTo>
                  <a:pt x="4131422" y="82548"/>
                  <a:pt x="4166895" y="88844"/>
                  <a:pt x="4202368" y="96539"/>
                </a:cubicBezTo>
                <a:lnTo>
                  <a:pt x="4307809" y="119392"/>
                </a:lnTo>
                <a:lnTo>
                  <a:pt x="4413251" y="143410"/>
                </a:lnTo>
                <a:cubicBezTo>
                  <a:pt x="4693777" y="212200"/>
                  <a:pt x="4966819" y="306174"/>
                  <a:pt x="5227168" y="425332"/>
                </a:cubicBezTo>
                <a:cubicBezTo>
                  <a:pt x="5486542" y="544723"/>
                  <a:pt x="5734199" y="688366"/>
                  <a:pt x="5957449" y="861157"/>
                </a:cubicBezTo>
                <a:cubicBezTo>
                  <a:pt x="6181024" y="1032549"/>
                  <a:pt x="6380517" y="1231923"/>
                  <a:pt x="6542910" y="1455316"/>
                </a:cubicBezTo>
                <a:cubicBezTo>
                  <a:pt x="6624269" y="1567245"/>
                  <a:pt x="6695540" y="1684071"/>
                  <a:pt x="6757698" y="1807194"/>
                </a:cubicBezTo>
                <a:lnTo>
                  <a:pt x="6780479" y="1852898"/>
                </a:lnTo>
                <a:cubicBezTo>
                  <a:pt x="6788289" y="1868055"/>
                  <a:pt x="6795775" y="1883446"/>
                  <a:pt x="6801958" y="1900002"/>
                </a:cubicBezTo>
                <a:cubicBezTo>
                  <a:pt x="6815952" y="1931715"/>
                  <a:pt x="6829945" y="1963428"/>
                  <a:pt x="6842637" y="1995142"/>
                </a:cubicBezTo>
                <a:lnTo>
                  <a:pt x="6879737" y="2091681"/>
                </a:lnTo>
                <a:lnTo>
                  <a:pt x="6911305" y="2190785"/>
                </a:lnTo>
                <a:cubicBezTo>
                  <a:pt x="6934085" y="2255611"/>
                  <a:pt x="6948079" y="2322768"/>
                  <a:pt x="6965978" y="2390159"/>
                </a:cubicBezTo>
                <a:lnTo>
                  <a:pt x="6972161" y="2415576"/>
                </a:lnTo>
                <a:cubicBezTo>
                  <a:pt x="6974765" y="2424438"/>
                  <a:pt x="6976067" y="2432133"/>
                  <a:pt x="6977368" y="2440994"/>
                </a:cubicBezTo>
                <a:lnTo>
                  <a:pt x="6986155" y="2491828"/>
                </a:lnTo>
                <a:lnTo>
                  <a:pt x="6995267" y="2542430"/>
                </a:lnTo>
                <a:lnTo>
                  <a:pt x="7000149" y="2567847"/>
                </a:lnTo>
                <a:lnTo>
                  <a:pt x="7002752" y="2580672"/>
                </a:lnTo>
                <a:lnTo>
                  <a:pt x="7004054" y="2593264"/>
                </a:lnTo>
                <a:lnTo>
                  <a:pt x="7016746" y="2696100"/>
                </a:lnTo>
                <a:cubicBezTo>
                  <a:pt x="7019350" y="2712656"/>
                  <a:pt x="7021953" y="2730611"/>
                  <a:pt x="7023255" y="2746934"/>
                </a:cubicBezTo>
                <a:lnTo>
                  <a:pt x="7024231" y="2799168"/>
                </a:lnTo>
                <a:lnTo>
                  <a:pt x="7029438" y="2902003"/>
                </a:lnTo>
                <a:lnTo>
                  <a:pt x="7028137" y="3004838"/>
                </a:lnTo>
                <a:lnTo>
                  <a:pt x="7028137" y="3055673"/>
                </a:lnTo>
                <a:lnTo>
                  <a:pt x="7024231" y="3106507"/>
                </a:lnTo>
                <a:lnTo>
                  <a:pt x="7016746" y="3209342"/>
                </a:lnTo>
                <a:lnTo>
                  <a:pt x="7002752" y="3310779"/>
                </a:lnTo>
                <a:lnTo>
                  <a:pt x="6996569" y="3361613"/>
                </a:lnTo>
                <a:lnTo>
                  <a:pt x="6986155" y="3412448"/>
                </a:lnTo>
                <a:lnTo>
                  <a:pt x="6967280" y="3514117"/>
                </a:lnTo>
                <a:lnTo>
                  <a:pt x="6941896" y="3614387"/>
                </a:lnTo>
                <a:cubicBezTo>
                  <a:pt x="6937990" y="3630943"/>
                  <a:pt x="6934085" y="3647499"/>
                  <a:pt x="6929204" y="3664056"/>
                </a:cubicBezTo>
                <a:lnTo>
                  <a:pt x="6913908" y="3713491"/>
                </a:lnTo>
                <a:cubicBezTo>
                  <a:pt x="6902518" y="3745204"/>
                  <a:pt x="6893731" y="3778317"/>
                  <a:pt x="6882015" y="3811196"/>
                </a:cubicBezTo>
                <a:lnTo>
                  <a:pt x="6845241" y="3907735"/>
                </a:lnTo>
                <a:cubicBezTo>
                  <a:pt x="6839058" y="3924292"/>
                  <a:pt x="6832549" y="3939449"/>
                  <a:pt x="6826366" y="3956005"/>
                </a:cubicBezTo>
                <a:lnTo>
                  <a:pt x="6804561" y="4003108"/>
                </a:lnTo>
                <a:cubicBezTo>
                  <a:pt x="6790568" y="4034822"/>
                  <a:pt x="6777875" y="4066535"/>
                  <a:pt x="6762905" y="4098248"/>
                </a:cubicBezTo>
                <a:lnTo>
                  <a:pt x="6715717" y="4191057"/>
                </a:lnTo>
                <a:cubicBezTo>
                  <a:pt x="6706930" y="4206214"/>
                  <a:pt x="6700421" y="4221371"/>
                  <a:pt x="6691635" y="4236761"/>
                </a:cubicBezTo>
                <a:lnTo>
                  <a:pt x="6666251" y="4282466"/>
                </a:lnTo>
                <a:cubicBezTo>
                  <a:pt x="6648352" y="4313013"/>
                  <a:pt x="6632080" y="4343327"/>
                  <a:pt x="6614181" y="4372709"/>
                </a:cubicBezTo>
                <a:lnTo>
                  <a:pt x="6556904" y="4460154"/>
                </a:lnTo>
                <a:cubicBezTo>
                  <a:pt x="6548117" y="4474145"/>
                  <a:pt x="6539330" y="4489535"/>
                  <a:pt x="6528916" y="4503526"/>
                </a:cubicBezTo>
                <a:lnTo>
                  <a:pt x="6498651" y="4546666"/>
                </a:lnTo>
                <a:cubicBezTo>
                  <a:pt x="6478148" y="4574648"/>
                  <a:pt x="6457971" y="4603796"/>
                  <a:pt x="6437468" y="4631779"/>
                </a:cubicBezTo>
                <a:lnTo>
                  <a:pt x="6372706" y="4714327"/>
                </a:lnTo>
                <a:cubicBezTo>
                  <a:pt x="6361316" y="4726919"/>
                  <a:pt x="6351228" y="4740910"/>
                  <a:pt x="6339837" y="4754901"/>
                </a:cubicBezTo>
                <a:lnTo>
                  <a:pt x="6305666" y="4794310"/>
                </a:lnTo>
                <a:lnTo>
                  <a:pt x="6236999" y="4874292"/>
                </a:lnTo>
                <a:cubicBezTo>
                  <a:pt x="6236999" y="4874292"/>
                  <a:pt x="6193431" y="4927153"/>
                  <a:pt x="6144875" y="4982505"/>
                </a:cubicBezTo>
                <a:lnTo>
                  <a:pt x="6096659" y="5036184"/>
                </a:lnTo>
                <a:lnTo>
                  <a:pt x="0" y="5036184"/>
                </a:lnTo>
                <a:lnTo>
                  <a:pt x="0" y="1123958"/>
                </a:lnTo>
                <a:cubicBezTo>
                  <a:pt x="86241" y="1052836"/>
                  <a:pt x="175411" y="984279"/>
                  <a:pt x="266858" y="919454"/>
                </a:cubicBezTo>
                <a:cubicBezTo>
                  <a:pt x="502800" y="753192"/>
                  <a:pt x="755665" y="608383"/>
                  <a:pt x="1018618" y="485028"/>
                </a:cubicBezTo>
                <a:cubicBezTo>
                  <a:pt x="1544198" y="238783"/>
                  <a:pt x="2114690" y="86279"/>
                  <a:pt x="2691038" y="26583"/>
                </a:cubicBezTo>
                <a:lnTo>
                  <a:pt x="2745712" y="20287"/>
                </a:lnTo>
                <a:lnTo>
                  <a:pt x="2800385" y="16556"/>
                </a:lnTo>
                <a:lnTo>
                  <a:pt x="2908430" y="8861"/>
                </a:lnTo>
                <a:cubicBezTo>
                  <a:pt x="2943903" y="5130"/>
                  <a:pt x="2980677" y="5130"/>
                  <a:pt x="3016150" y="3731"/>
                </a:cubicBezTo>
                <a:close/>
              </a:path>
            </a:pathLst>
          </a:custGeom>
          <a:solidFill>
            <a:schemeClr val="accent4"/>
          </a:solidFill>
        </p:spPr>
        <p:txBody>
          <a:bodyPr wrap="square" anchor="ctr">
            <a:noAutofit/>
          </a:bodyPr>
          <a:lstStyle>
            <a:lvl1pPr marL="0" indent="0" algn="ctr">
              <a:buNone/>
              <a:defRPr/>
            </a:lvl1pPr>
          </a:lstStyle>
          <a:p>
            <a:r>
              <a:rPr lang="fr-FR"/>
              <a:t>Cliquez sur l'icône pour ajouter une image</a:t>
            </a:r>
            <a:endParaRPr lang="en-US"/>
          </a:p>
        </p:txBody>
      </p:sp>
      <p:sp>
        <p:nvSpPr>
          <p:cNvPr id="21" name="Date Placeholder 3">
            <a:extLst>
              <a:ext uri="{FF2B5EF4-FFF2-40B4-BE49-F238E27FC236}">
                <a16:creationId xmlns:a16="http://schemas.microsoft.com/office/drawing/2014/main" id="{D611355A-2485-4AA5-91FA-EA5F3157B7B3}"/>
              </a:ext>
            </a:extLst>
          </p:cNvPr>
          <p:cNvSpPr>
            <a:spLocks noGrp="1"/>
          </p:cNvSpPr>
          <p:nvPr>
            <p:ph type="dt" sz="half" idx="10"/>
          </p:nvPr>
        </p:nvSpPr>
        <p:spPr>
          <a:xfrm>
            <a:off x="628650" y="5296959"/>
            <a:ext cx="2057400" cy="304271"/>
          </a:xfrm>
        </p:spPr>
        <p:txBody>
          <a:bodyPr/>
          <a:lstStyle/>
          <a:p>
            <a:r>
              <a:rPr lang="en-US"/>
              <a:t>Date</a:t>
            </a:r>
          </a:p>
        </p:txBody>
      </p:sp>
    </p:spTree>
    <p:extLst>
      <p:ext uri="{BB962C8B-B14F-4D97-AF65-F5344CB8AC3E}">
        <p14:creationId xmlns:p14="http://schemas.microsoft.com/office/powerpoint/2010/main" val="1768885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2">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B4B0417E-4122-6B40-A028-CE7A014DE79F}"/>
              </a:ext>
            </a:extLst>
          </p:cNvPr>
          <p:cNvSpPr>
            <a:spLocks noGrp="1"/>
          </p:cNvSpPr>
          <p:nvPr>
            <p:ph type="pic" sz="quarter" idx="13"/>
          </p:nvPr>
        </p:nvSpPr>
        <p:spPr>
          <a:xfrm>
            <a:off x="3027295" y="0"/>
            <a:ext cx="6116705" cy="2378992"/>
          </a:xfrm>
          <a:custGeom>
            <a:avLst/>
            <a:gdLst>
              <a:gd name="connsiteX0" fmla="*/ 27652 w 8155606"/>
              <a:gd name="connsiteY0" fmla="*/ 0 h 2854790"/>
              <a:gd name="connsiteX1" fmla="*/ 8151829 w 8155606"/>
              <a:gd name="connsiteY1" fmla="*/ 0 h 2854790"/>
              <a:gd name="connsiteX2" fmla="*/ 8155606 w 8155606"/>
              <a:gd name="connsiteY2" fmla="*/ 0 h 2854790"/>
              <a:gd name="connsiteX3" fmla="*/ 8155606 w 8155606"/>
              <a:gd name="connsiteY3" fmla="*/ 1082033 h 2854790"/>
              <a:gd name="connsiteX4" fmla="*/ 8109903 w 8155606"/>
              <a:gd name="connsiteY4" fmla="*/ 1151812 h 2854790"/>
              <a:gd name="connsiteX5" fmla="*/ 8067977 w 8155606"/>
              <a:gd name="connsiteY5" fmla="*/ 1212851 h 2854790"/>
              <a:gd name="connsiteX6" fmla="*/ 8024918 w 8155606"/>
              <a:gd name="connsiteY6" fmla="*/ 1273759 h 2854790"/>
              <a:gd name="connsiteX7" fmla="*/ 7935778 w 8155606"/>
              <a:gd name="connsiteY7" fmla="*/ 1393190 h 2854790"/>
              <a:gd name="connsiteX8" fmla="*/ 7741635 w 8155606"/>
              <a:gd name="connsiteY8" fmla="*/ 1621725 h 2854790"/>
              <a:gd name="connsiteX9" fmla="*/ 7065911 w 8155606"/>
              <a:gd name="connsiteY9" fmla="*/ 2118385 h 2854790"/>
              <a:gd name="connsiteX10" fmla="*/ 6301424 w 8155606"/>
              <a:gd name="connsiteY10" fmla="*/ 2484095 h 2854790"/>
              <a:gd name="connsiteX11" fmla="*/ 4632700 w 8155606"/>
              <a:gd name="connsiteY11" fmla="*/ 2839741 h 2854790"/>
              <a:gd name="connsiteX12" fmla="*/ 3774163 w 8155606"/>
              <a:gd name="connsiteY12" fmla="*/ 2842256 h 2854790"/>
              <a:gd name="connsiteX13" fmla="*/ 2923181 w 8155606"/>
              <a:gd name="connsiteY13" fmla="*/ 2734212 h 2854790"/>
              <a:gd name="connsiteX14" fmla="*/ 2099017 w 8155606"/>
              <a:gd name="connsiteY14" fmla="*/ 2514548 h 2854790"/>
              <a:gd name="connsiteX15" fmla="*/ 1998546 w 8155606"/>
              <a:gd name="connsiteY15" fmla="*/ 2479063 h 2854790"/>
              <a:gd name="connsiteX16" fmla="*/ 1899586 w 8155606"/>
              <a:gd name="connsiteY16" fmla="*/ 2442121 h 2854790"/>
              <a:gd name="connsiteX17" fmla="*/ 1705065 w 8155606"/>
              <a:gd name="connsiteY17" fmla="*/ 2360956 h 2854790"/>
              <a:gd name="connsiteX18" fmla="*/ 1331887 w 8155606"/>
              <a:gd name="connsiteY18" fmla="*/ 2174261 h 2854790"/>
              <a:gd name="connsiteX19" fmla="*/ 667494 w 8155606"/>
              <a:gd name="connsiteY19" fmla="*/ 1696668 h 2854790"/>
              <a:gd name="connsiteX20" fmla="*/ 398564 w 8155606"/>
              <a:gd name="connsiteY20" fmla="*/ 1404577 h 2854790"/>
              <a:gd name="connsiteX21" fmla="*/ 190068 w 8155606"/>
              <a:gd name="connsiteY21" fmla="*/ 1079517 h 2854790"/>
              <a:gd name="connsiteX22" fmla="*/ 55603 w 8155606"/>
              <a:gd name="connsiteY22" fmla="*/ 726387 h 2854790"/>
              <a:gd name="connsiteX23" fmla="*/ 18587 w 8155606"/>
              <a:gd name="connsiteY23" fmla="*/ 542341 h 2854790"/>
              <a:gd name="connsiteX24" fmla="*/ 11033 w 8155606"/>
              <a:gd name="connsiteY24" fmla="*/ 495336 h 2854790"/>
              <a:gd name="connsiteX25" fmla="*/ 7256 w 8155606"/>
              <a:gd name="connsiteY25" fmla="*/ 448331 h 2854790"/>
              <a:gd name="connsiteX26" fmla="*/ 3479 w 8155606"/>
              <a:gd name="connsiteY26" fmla="*/ 401327 h 2854790"/>
              <a:gd name="connsiteX27" fmla="*/ 1968 w 8155606"/>
              <a:gd name="connsiteY27" fmla="*/ 378420 h 2854790"/>
              <a:gd name="connsiteX28" fmla="*/ 835 w 8155606"/>
              <a:gd name="connsiteY28" fmla="*/ 367033 h 2854790"/>
              <a:gd name="connsiteX29" fmla="*/ 835 w 8155606"/>
              <a:gd name="connsiteY29" fmla="*/ 355646 h 2854790"/>
              <a:gd name="connsiteX30" fmla="*/ 27652 w 8155606"/>
              <a:gd name="connsiteY30" fmla="*/ 0 h 28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155606" h="2854790">
                <a:moveTo>
                  <a:pt x="27652" y="0"/>
                </a:moveTo>
                <a:lnTo>
                  <a:pt x="8151829" y="0"/>
                </a:lnTo>
                <a:lnTo>
                  <a:pt x="8155606" y="0"/>
                </a:lnTo>
                <a:lnTo>
                  <a:pt x="8155606" y="1082033"/>
                </a:lnTo>
                <a:cubicBezTo>
                  <a:pt x="8140498" y="1104939"/>
                  <a:pt x="8125012" y="1129038"/>
                  <a:pt x="8109903" y="1151812"/>
                </a:cubicBezTo>
                <a:lnTo>
                  <a:pt x="8067977" y="1212851"/>
                </a:lnTo>
                <a:cubicBezTo>
                  <a:pt x="8054002" y="1234434"/>
                  <a:pt x="8038894" y="1253501"/>
                  <a:pt x="8024918" y="1273759"/>
                </a:cubicBezTo>
                <a:cubicBezTo>
                  <a:pt x="7996968" y="1314408"/>
                  <a:pt x="7966373" y="1353733"/>
                  <a:pt x="7935778" y="1393190"/>
                </a:cubicBezTo>
                <a:cubicBezTo>
                  <a:pt x="7873834" y="1471973"/>
                  <a:pt x="7810001" y="1548107"/>
                  <a:pt x="7741635" y="1621725"/>
                </a:cubicBezTo>
                <a:cubicBezTo>
                  <a:pt x="7534650" y="1808420"/>
                  <a:pt x="7307268" y="1974856"/>
                  <a:pt x="7065911" y="2118385"/>
                </a:cubicBezTo>
                <a:cubicBezTo>
                  <a:pt x="6823421" y="2261783"/>
                  <a:pt x="6566956" y="2383730"/>
                  <a:pt x="6301424" y="2484095"/>
                </a:cubicBezTo>
                <a:cubicBezTo>
                  <a:pt x="5770364" y="2684692"/>
                  <a:pt x="5204176" y="2799092"/>
                  <a:pt x="4632700" y="2839741"/>
                </a:cubicBezTo>
                <a:cubicBezTo>
                  <a:pt x="4346773" y="2858675"/>
                  <a:pt x="4059713" y="2859999"/>
                  <a:pt x="3774163" y="2842256"/>
                </a:cubicBezTo>
                <a:cubicBezTo>
                  <a:pt x="3488236" y="2824381"/>
                  <a:pt x="3203820" y="2788896"/>
                  <a:pt x="2923181" y="2734212"/>
                </a:cubicBezTo>
                <a:cubicBezTo>
                  <a:pt x="2642542" y="2679660"/>
                  <a:pt x="2366814" y="2607233"/>
                  <a:pt x="2099017" y="2514548"/>
                </a:cubicBezTo>
                <a:cubicBezTo>
                  <a:pt x="2065778" y="2503161"/>
                  <a:pt x="2031784" y="2491774"/>
                  <a:pt x="1998546" y="2479063"/>
                </a:cubicBezTo>
                <a:lnTo>
                  <a:pt x="1899586" y="2442121"/>
                </a:lnTo>
                <a:cubicBezTo>
                  <a:pt x="1833486" y="2415508"/>
                  <a:pt x="1768898" y="2390085"/>
                  <a:pt x="1705065" y="2360956"/>
                </a:cubicBezTo>
                <a:cubicBezTo>
                  <a:pt x="1578154" y="2303756"/>
                  <a:pt x="1452376" y="2242848"/>
                  <a:pt x="1331887" y="2174261"/>
                </a:cubicBezTo>
                <a:cubicBezTo>
                  <a:pt x="1090530" y="2038279"/>
                  <a:pt x="863148" y="1879522"/>
                  <a:pt x="667494" y="1696668"/>
                </a:cubicBezTo>
                <a:cubicBezTo>
                  <a:pt x="569667" y="1605307"/>
                  <a:pt x="478261" y="1507458"/>
                  <a:pt x="398564" y="1404577"/>
                </a:cubicBezTo>
                <a:cubicBezTo>
                  <a:pt x="318489" y="1301697"/>
                  <a:pt x="248613" y="1192461"/>
                  <a:pt x="190068" y="1079517"/>
                </a:cubicBezTo>
                <a:cubicBezTo>
                  <a:pt x="131522" y="966441"/>
                  <a:pt x="87331" y="847142"/>
                  <a:pt x="55603" y="726387"/>
                </a:cubicBezTo>
                <a:cubicBezTo>
                  <a:pt x="38984" y="666804"/>
                  <a:pt x="27652" y="604572"/>
                  <a:pt x="18587" y="542341"/>
                </a:cubicBezTo>
                <a:lnTo>
                  <a:pt x="11033" y="495336"/>
                </a:lnTo>
                <a:cubicBezTo>
                  <a:pt x="8389" y="480109"/>
                  <a:pt x="8389" y="463558"/>
                  <a:pt x="7256" y="448331"/>
                </a:cubicBezTo>
                <a:lnTo>
                  <a:pt x="3479" y="401327"/>
                </a:lnTo>
                <a:lnTo>
                  <a:pt x="1968" y="378420"/>
                </a:lnTo>
                <a:lnTo>
                  <a:pt x="835" y="367033"/>
                </a:lnTo>
                <a:lnTo>
                  <a:pt x="835" y="355646"/>
                </a:lnTo>
                <a:cubicBezTo>
                  <a:pt x="-2942" y="236215"/>
                  <a:pt x="6123" y="118107"/>
                  <a:pt x="27652" y="0"/>
                </a:cubicBezTo>
                <a:close/>
              </a:path>
            </a:pathLst>
          </a:custGeom>
          <a:solidFill>
            <a:schemeClr val="accent4"/>
          </a:solidFill>
        </p:spPr>
        <p:txBody>
          <a:bodyPr wrap="square" anchor="ctr">
            <a:noAutofit/>
          </a:bodyPr>
          <a:lstStyle>
            <a:lvl1pPr marL="0" indent="0" algn="ctr">
              <a:buNone/>
              <a:defRPr/>
            </a:lvl1pPr>
          </a:lstStyle>
          <a:p>
            <a:r>
              <a:rPr lang="fr-FR" dirty="0"/>
              <a:t>Cliquez sur l'icône pour ajouter une image</a:t>
            </a:r>
            <a:endParaRPr lang="en-US" dirty="0"/>
          </a:p>
        </p:txBody>
      </p:sp>
      <p:pic>
        <p:nvPicPr>
          <p:cNvPr id="2" name="Picture 1" descr="A yellow background with white text&#10;&#10;Description automatically generated">
            <a:extLst>
              <a:ext uri="{FF2B5EF4-FFF2-40B4-BE49-F238E27FC236}">
                <a16:creationId xmlns:a16="http://schemas.microsoft.com/office/drawing/2014/main" id="{9525D070-5283-7E36-402B-55F853B610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3893" y="4847419"/>
            <a:ext cx="569415" cy="569415"/>
          </a:xfrm>
          <a:prstGeom prst="rect">
            <a:avLst/>
          </a:prstGeom>
        </p:spPr>
      </p:pic>
    </p:spTree>
    <p:extLst>
      <p:ext uri="{BB962C8B-B14F-4D97-AF65-F5344CB8AC3E}">
        <p14:creationId xmlns:p14="http://schemas.microsoft.com/office/powerpoint/2010/main" val="1090195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216C514-AFFF-1249-9057-FEDE5A7A7D57}" type="datetime1">
              <a:rPr lang="fr-FR" smtClean="0"/>
              <a:t>20/10/2023</a:t>
            </a:fld>
            <a:endParaRPr lang="fr-FR" dirty="0"/>
          </a:p>
        </p:txBody>
      </p:sp>
      <p:sp>
        <p:nvSpPr>
          <p:cNvPr id="7" name="Text Placeholder 2"/>
          <p:cNvSpPr>
            <a:spLocks noGrp="1"/>
          </p:cNvSpPr>
          <p:nvPr>
            <p:ph idx="1"/>
          </p:nvPr>
        </p:nvSpPr>
        <p:spPr>
          <a:xfrm>
            <a:off x="1084626" y="1164167"/>
            <a:ext cx="7184490" cy="4194164"/>
          </a:xfrm>
          <a:prstGeom prst="rect">
            <a:avLst/>
          </a:prstGeom>
        </p:spPr>
        <p:txBody>
          <a:bodyPr vert="horz" lIns="91440" tIns="45720" rIns="91440" bIns="45720" numCol="1" rtlCol="0">
            <a:normAutofit/>
          </a:bodyPr>
          <a:lstStyle>
            <a:lvl1pPr>
              <a:defRPr sz="1260"/>
            </a:lvl1pPr>
            <a:lvl2pPr marL="161450" indent="-161450">
              <a:buClr>
                <a:srgbClr val="88C1D2"/>
              </a:buClr>
              <a:buFont typeface="Police système"/>
              <a:buChar char="●"/>
              <a:tabLst/>
              <a:defRPr sz="1260"/>
            </a:lvl2pPr>
            <a:lvl3pPr marL="487205" indent="-242888">
              <a:buSzPct val="150000"/>
              <a:buFont typeface="Apple Symbols" panose="02000000000000000000" pitchFamily="2" charset="-79"/>
              <a:buChar char="⤑"/>
              <a:defRPr sz="1260"/>
            </a:lvl3pPr>
            <a:lvl4pPr marL="647225" indent="-160020">
              <a:buSzPct val="120000"/>
              <a:buFont typeface="Arial" panose="020B0604020202020204" pitchFamily="34" charset="0"/>
              <a:buChar char="•"/>
              <a:defRPr/>
            </a:lvl4pPr>
            <a:lvl5pPr marL="807245" indent="-160020">
              <a:buFont typeface="Arial" panose="020B0604020202020204" pitchFamily="34" charset="0"/>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8" name="Title Placeholder 1"/>
          <p:cNvSpPr>
            <a:spLocks noGrp="1"/>
          </p:cNvSpPr>
          <p:nvPr>
            <p:ph type="title"/>
          </p:nvPr>
        </p:nvSpPr>
        <p:spPr>
          <a:xfrm>
            <a:off x="432000" y="105831"/>
            <a:ext cx="7712933" cy="733931"/>
          </a:xfrm>
          <a:prstGeom prst="rect">
            <a:avLst/>
          </a:prstGeom>
          <a:noFill/>
          <a:ln>
            <a:noFill/>
          </a:ln>
        </p:spPr>
        <p:txBody>
          <a:bodyPr vert="horz" lIns="0" tIns="45720" rIns="274320" bIns="45720" rtlCol="0" anchor="b">
            <a:noAutofit/>
          </a:bodyPr>
          <a:lstStyle/>
          <a:p>
            <a:r>
              <a:rPr lang="fr-FR"/>
              <a:t>Modifiez le style du titre</a:t>
            </a:r>
            <a:endParaRPr lang="fr-FR" dirty="0"/>
          </a:p>
        </p:txBody>
      </p:sp>
      <p:sp>
        <p:nvSpPr>
          <p:cNvPr id="9" name="Slide Number Placeholder 5">
            <a:extLst>
              <a:ext uri="{FF2B5EF4-FFF2-40B4-BE49-F238E27FC236}">
                <a16:creationId xmlns:a16="http://schemas.microsoft.com/office/drawing/2014/main" id="{D2353269-2C0D-134C-946D-5AFD06FC2A13}"/>
              </a:ext>
            </a:extLst>
          </p:cNvPr>
          <p:cNvSpPr>
            <a:spLocks noGrp="1"/>
          </p:cNvSpPr>
          <p:nvPr>
            <p:ph type="sldNum" sz="quarter" idx="4"/>
          </p:nvPr>
        </p:nvSpPr>
        <p:spPr>
          <a:xfrm>
            <a:off x="8661205" y="171311"/>
            <a:ext cx="334441" cy="176802"/>
          </a:xfrm>
          <a:prstGeom prst="rect">
            <a:avLst/>
          </a:prstGeom>
          <a:ln>
            <a:noFill/>
          </a:ln>
        </p:spPr>
        <p:txBody>
          <a:bodyPr vert="horz" lIns="0" tIns="0" rIns="0" bIns="0" rtlCol="0" anchor="ctr"/>
          <a:lstStyle>
            <a:lvl1pPr algn="r">
              <a:defRPr lang="fr-FR" sz="990" b="0" i="0" cap="small"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2737FE23-76C1-5144-87C5-A6B73D758774}" type="slidenum">
              <a:rPr lang="fr-FR" smtClean="0"/>
              <a:pPr/>
              <a:t>‹N°›</a:t>
            </a:fld>
            <a:endParaRPr lang="fr-FR" dirty="0"/>
          </a:p>
        </p:txBody>
      </p:sp>
    </p:spTree>
    <p:extLst>
      <p:ext uri="{BB962C8B-B14F-4D97-AF65-F5344CB8AC3E}">
        <p14:creationId xmlns:p14="http://schemas.microsoft.com/office/powerpoint/2010/main" val="1533836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767761-A64F-6243-82CB-5DF437DDE898}"/>
              </a:ext>
            </a:extLst>
          </p:cNvPr>
          <p:cNvSpPr/>
          <p:nvPr/>
        </p:nvSpPr>
        <p:spPr>
          <a:xfrm>
            <a:off x="0" y="1325620"/>
            <a:ext cx="3242736" cy="2788355"/>
          </a:xfrm>
          <a:prstGeom prst="rect">
            <a:avLst/>
          </a:prstGeom>
          <a:solidFill>
            <a:schemeClr val="accent1">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Rectangle 8"/>
          <p:cNvSpPr/>
          <p:nvPr/>
        </p:nvSpPr>
        <p:spPr>
          <a:xfrm>
            <a:off x="0" y="0"/>
            <a:ext cx="9144000" cy="1219896"/>
          </a:xfrm>
          <a:prstGeom prst="rect">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sp>
        <p:nvSpPr>
          <p:cNvPr id="8" name="Rectangle 7"/>
          <p:cNvSpPr/>
          <p:nvPr/>
        </p:nvSpPr>
        <p:spPr>
          <a:xfrm>
            <a:off x="0" y="0"/>
            <a:ext cx="9144000" cy="1219896"/>
          </a:xfrm>
          <a:prstGeom prst="rect">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sp>
        <p:nvSpPr>
          <p:cNvPr id="7" name="Rectangle 6"/>
          <p:cNvSpPr/>
          <p:nvPr/>
        </p:nvSpPr>
        <p:spPr>
          <a:xfrm>
            <a:off x="0" y="0"/>
            <a:ext cx="9144000" cy="1219896"/>
          </a:xfrm>
          <a:prstGeom prst="rect">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999195" y="1331677"/>
            <a:ext cx="2243540" cy="2788355"/>
          </a:xfrm>
          <a:prstGeom prst="rect">
            <a:avLst/>
          </a:prstGeom>
          <a:noFill/>
        </p:spPr>
        <p:txBody>
          <a:bodyPr vert="horz" lIns="0" tIns="0" rIns="0" bIns="0" rtlCol="0" anchor="ctr" anchorCtr="0">
            <a:normAutofit/>
          </a:bodyPr>
          <a:lstStyle>
            <a:lvl1pPr marL="0" indent="0" algn="l" defTabSz="914400" rtl="0" eaLnBrk="1" latinLnBrk="0" hangingPunct="1">
              <a:spcBef>
                <a:spcPct val="0"/>
              </a:spcBef>
              <a:buNone/>
              <a:defRPr sz="2000" kern="1200">
                <a:solidFill>
                  <a:srgbClr val="041648"/>
                </a:solidFill>
                <a:latin typeface="Open Sans"/>
                <a:ea typeface="+mj-ea"/>
                <a:cs typeface="Open Sans"/>
              </a:defRPr>
            </a:lvl1pPr>
          </a:lstStyle>
          <a:p>
            <a:r>
              <a:rPr lang="fr-FR" dirty="0"/>
              <a:t>Cliquez et modifiez le titre</a:t>
            </a:r>
            <a:endParaRPr dirty="0"/>
          </a:p>
        </p:txBody>
      </p:sp>
      <p:pic>
        <p:nvPicPr>
          <p:cNvPr id="10" name="Picture 14" descr="1.png">
            <a:extLst>
              <a:ext uri="{FF2B5EF4-FFF2-40B4-BE49-F238E27FC236}">
                <a16:creationId xmlns:a16="http://schemas.microsoft.com/office/drawing/2014/main" id="{7D561840-14EA-7E40-97AF-1AAB76B73C65}"/>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05972" y="1563511"/>
            <a:ext cx="1240694" cy="1083350"/>
          </a:xfrm>
          <a:prstGeom prst="rect">
            <a:avLst/>
          </a:prstGeom>
        </p:spPr>
      </p:pic>
      <p:sp>
        <p:nvSpPr>
          <p:cNvPr id="14" name="Rectangle 13">
            <a:extLst>
              <a:ext uri="{FF2B5EF4-FFF2-40B4-BE49-F238E27FC236}">
                <a16:creationId xmlns:a16="http://schemas.microsoft.com/office/drawing/2014/main" id="{B2FB68B4-86D1-1542-9D3C-E4B3CBBDFD7A}"/>
              </a:ext>
            </a:extLst>
          </p:cNvPr>
          <p:cNvSpPr/>
          <p:nvPr/>
        </p:nvSpPr>
        <p:spPr>
          <a:xfrm>
            <a:off x="3477490" y="1325620"/>
            <a:ext cx="5666509" cy="2788355"/>
          </a:xfrm>
          <a:prstGeom prst="rect">
            <a:avLst/>
          </a:prstGeom>
          <a:solidFill>
            <a:schemeClr val="bg1">
              <a:lumMod val="85000"/>
              <a:alpha val="9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16" name="Picture 16" descr="2.png">
            <a:extLst>
              <a:ext uri="{FF2B5EF4-FFF2-40B4-BE49-F238E27FC236}">
                <a16:creationId xmlns:a16="http://schemas.microsoft.com/office/drawing/2014/main" id="{B68C5D06-C5BA-0D4B-BE34-1C09CE1E29BC}"/>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7315179" y="1288513"/>
            <a:ext cx="1659251" cy="1633346"/>
          </a:xfrm>
          <a:prstGeom prst="rect">
            <a:avLst/>
          </a:prstGeom>
        </p:spPr>
      </p:pic>
      <p:sp>
        <p:nvSpPr>
          <p:cNvPr id="15" name="Text Placeholder 2">
            <a:extLst>
              <a:ext uri="{FF2B5EF4-FFF2-40B4-BE49-F238E27FC236}">
                <a16:creationId xmlns:a16="http://schemas.microsoft.com/office/drawing/2014/main" id="{FE171E16-5E71-5D4C-A5F7-FC5C9FBC26B0}"/>
              </a:ext>
            </a:extLst>
          </p:cNvPr>
          <p:cNvSpPr>
            <a:spLocks noGrp="1"/>
          </p:cNvSpPr>
          <p:nvPr>
            <p:ph type="body" idx="1"/>
          </p:nvPr>
        </p:nvSpPr>
        <p:spPr>
          <a:xfrm>
            <a:off x="3547534" y="1890683"/>
            <a:ext cx="4335702" cy="1649153"/>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600" b="0" i="0" kern="1200">
                <a:solidFill>
                  <a:schemeClr val="tx1">
                    <a:lumMod val="65000"/>
                    <a:lumOff val="35000"/>
                  </a:schemeClr>
                </a:solidFill>
                <a:latin typeface="Open Sans"/>
                <a:ea typeface="+mn-ea"/>
                <a:cs typeface="Open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18" name="Slide Number Placeholder 5">
            <a:extLst>
              <a:ext uri="{FF2B5EF4-FFF2-40B4-BE49-F238E27FC236}">
                <a16:creationId xmlns:a16="http://schemas.microsoft.com/office/drawing/2014/main" id="{13DB0DB0-B3E0-8C4B-B485-890DA2D89A9C}"/>
              </a:ext>
            </a:extLst>
          </p:cNvPr>
          <p:cNvSpPr>
            <a:spLocks noGrp="1"/>
          </p:cNvSpPr>
          <p:nvPr>
            <p:ph type="sldNum" sz="quarter" idx="4"/>
          </p:nvPr>
        </p:nvSpPr>
        <p:spPr>
          <a:xfrm>
            <a:off x="8661204" y="171311"/>
            <a:ext cx="334441" cy="176802"/>
          </a:xfrm>
          <a:prstGeom prst="rect">
            <a:avLst/>
          </a:prstGeom>
          <a:ln>
            <a:noFill/>
          </a:ln>
        </p:spPr>
        <p:txBody>
          <a:bodyPr vert="horz" lIns="0" tIns="0" rIns="0" bIns="0" rtlCol="0" anchor="ctr"/>
          <a:lstStyle>
            <a:lvl1pPr algn="r">
              <a:defRPr lang="fr-FR" sz="1100" b="0" i="0" cap="small"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fld id="{2737FE23-76C1-5144-87C5-A6B73D758774}" type="slidenum">
              <a:rPr lang="fr-FR" smtClean="0"/>
              <a:pPr/>
              <a:t>‹N°›</a:t>
            </a:fld>
            <a:endParaRPr lang="fr-FR"/>
          </a:p>
        </p:txBody>
      </p:sp>
      <p:sp>
        <p:nvSpPr>
          <p:cNvPr id="17" name="Rectangle 16">
            <a:extLst>
              <a:ext uri="{FF2B5EF4-FFF2-40B4-BE49-F238E27FC236}">
                <a16:creationId xmlns:a16="http://schemas.microsoft.com/office/drawing/2014/main" id="{BB3D5985-3639-4724-9591-2B75DA4FBCCE}"/>
              </a:ext>
            </a:extLst>
          </p:cNvPr>
          <p:cNvSpPr/>
          <p:nvPr/>
        </p:nvSpPr>
        <p:spPr>
          <a:xfrm>
            <a:off x="0" y="0"/>
            <a:ext cx="9144000" cy="1219896"/>
          </a:xfrm>
          <a:prstGeom prst="rect">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83DD5520-247A-4E57-9DC8-8A82090B5E5D}"/>
              </a:ext>
            </a:extLst>
          </p:cNvPr>
          <p:cNvSpPr/>
          <p:nvPr userDrawn="1"/>
        </p:nvSpPr>
        <p:spPr>
          <a:xfrm>
            <a:off x="0" y="0"/>
            <a:ext cx="9144000" cy="1219896"/>
          </a:xfrm>
          <a:prstGeom prst="rect">
            <a:avLst/>
          </a:prstGeom>
          <a:solidFill>
            <a:schemeClr val="bg1"/>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sp>
        <p:nvSpPr>
          <p:cNvPr id="20" name="Slide Number Placeholder 5">
            <a:extLst>
              <a:ext uri="{FF2B5EF4-FFF2-40B4-BE49-F238E27FC236}">
                <a16:creationId xmlns:a16="http://schemas.microsoft.com/office/drawing/2014/main" id="{9D12C3D2-CC64-9DFE-B540-8BA870A4ABBF}"/>
              </a:ext>
            </a:extLst>
          </p:cNvPr>
          <p:cNvSpPr txBox="1">
            <a:spLocks/>
          </p:cNvSpPr>
          <p:nvPr userDrawn="1"/>
        </p:nvSpPr>
        <p:spPr>
          <a:xfrm>
            <a:off x="8457230" y="5432368"/>
            <a:ext cx="334441" cy="176802"/>
          </a:xfrm>
          <a:prstGeom prst="rect">
            <a:avLst/>
          </a:prstGeom>
          <a:ln>
            <a:noFill/>
          </a:ln>
        </p:spPr>
        <p:txBody>
          <a:bodyPr vert="horz" lIns="0" tIns="0" rIns="0" bIns="0" rtlCol="0" anchor="ctr"/>
          <a:lstStyle>
            <a:defPPr>
              <a:defRPr lang="fr-FR"/>
            </a:defPPr>
            <a:lvl1pPr marL="0" algn="r" defTabSz="457200" rtl="0" eaLnBrk="1" latinLnBrk="0" hangingPunct="1">
              <a:defRPr lang="fr-FR" sz="1050" b="0" i="0" kern="1200" cap="small"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37FE23-76C1-5144-87C5-A6B73D758774}" type="slidenum">
              <a:rPr lang="fr-FR" smtClean="0"/>
              <a:pPr/>
              <a:t>‹N°›</a:t>
            </a:fld>
            <a:endParaRPr lang="fr-FR" dirty="0"/>
          </a:p>
        </p:txBody>
      </p:sp>
    </p:spTree>
    <p:extLst>
      <p:ext uri="{BB962C8B-B14F-4D97-AF65-F5344CB8AC3E}">
        <p14:creationId xmlns:p14="http://schemas.microsoft.com/office/powerpoint/2010/main" val="195548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32000" y="153653"/>
            <a:ext cx="7629068" cy="492733"/>
          </a:xfrm>
          <a:prstGeom prst="rect">
            <a:avLst/>
          </a:prstGeom>
        </p:spPr>
        <p:txBody>
          <a:bodyPr anchor="b"/>
          <a:lstStyle/>
          <a:p>
            <a:r>
              <a:rPr lang="fr-FR"/>
              <a:t>Modifiez le style du titre</a:t>
            </a:r>
            <a:endParaRPr dirty="0"/>
          </a:p>
        </p:txBody>
      </p:sp>
      <p:sp>
        <p:nvSpPr>
          <p:cNvPr id="3" name="Content Placeholder 2"/>
          <p:cNvSpPr>
            <a:spLocks noGrp="1"/>
          </p:cNvSpPr>
          <p:nvPr>
            <p:ph sz="half" idx="1"/>
          </p:nvPr>
        </p:nvSpPr>
        <p:spPr>
          <a:xfrm>
            <a:off x="1117600" y="1417904"/>
            <a:ext cx="3566160" cy="3067843"/>
          </a:xfrm>
        </p:spPr>
        <p:txBody>
          <a:bodyPr>
            <a:normAutofit/>
          </a:bodyPr>
          <a:lstStyle>
            <a:lvl1pPr>
              <a:defRPr sz="1400"/>
            </a:lvl1pPr>
            <a:lvl2pPr>
              <a:defRPr sz="1400"/>
            </a:lvl2pPr>
            <a:lvl3pPr>
              <a:defRPr sz="1400"/>
            </a:lvl3pPr>
            <a:lvl4pPr>
              <a:defRPr sz="1400"/>
            </a:lvl4pPr>
            <a:lvl5pPr>
              <a:defRPr sz="14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4" name="Content Placeholder 3"/>
          <p:cNvSpPr>
            <a:spLocks noGrp="1"/>
          </p:cNvSpPr>
          <p:nvPr>
            <p:ph sz="half" idx="2"/>
          </p:nvPr>
        </p:nvSpPr>
        <p:spPr>
          <a:xfrm>
            <a:off x="5147534" y="1417904"/>
            <a:ext cx="3566160" cy="3067843"/>
          </a:xfrm>
        </p:spPr>
        <p:txBody>
          <a:bodyPr>
            <a:normAutofit/>
          </a:bodyPr>
          <a:lstStyle>
            <a:lvl1pPr>
              <a:defRPr sz="1400"/>
            </a:lvl1pPr>
            <a:lvl2pPr>
              <a:defRPr sz="1400"/>
            </a:lvl2pPr>
            <a:lvl3pPr>
              <a:defRPr sz="1400"/>
            </a:lvl3pPr>
            <a:lvl4pPr>
              <a:defRPr sz="1400"/>
            </a:lvl4pPr>
            <a:lvl5pPr>
              <a:defRPr sz="14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dirty="0"/>
          </a:p>
        </p:txBody>
      </p:sp>
      <p:sp>
        <p:nvSpPr>
          <p:cNvPr id="9" name="Slide Number Placeholder 5">
            <a:extLst>
              <a:ext uri="{FF2B5EF4-FFF2-40B4-BE49-F238E27FC236}">
                <a16:creationId xmlns:a16="http://schemas.microsoft.com/office/drawing/2014/main" id="{9651EFBF-C2F9-6B35-1558-5A5BBAA8D7C9}"/>
              </a:ext>
            </a:extLst>
          </p:cNvPr>
          <p:cNvSpPr>
            <a:spLocks noGrp="1"/>
          </p:cNvSpPr>
          <p:nvPr>
            <p:ph type="sldNum" sz="quarter" idx="4"/>
          </p:nvPr>
        </p:nvSpPr>
        <p:spPr>
          <a:xfrm>
            <a:off x="8457230" y="5432368"/>
            <a:ext cx="334441" cy="176802"/>
          </a:xfrm>
          <a:prstGeom prst="rect">
            <a:avLst/>
          </a:prstGeom>
          <a:ln>
            <a:noFill/>
          </a:ln>
        </p:spPr>
        <p:txBody>
          <a:bodyPr vert="horz" lIns="0" tIns="0" rIns="0" bIns="0" rtlCol="0" anchor="ctr"/>
          <a:lstStyle>
            <a:lvl1pPr algn="r">
              <a:defRPr lang="fr-FR" sz="1000" b="1" i="0" cap="small"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2737FE23-76C1-5144-87C5-A6B73D758774}" type="slidenum">
              <a:rPr lang="fr-FR" smtClean="0"/>
              <a:pPr/>
              <a:t>‹N°›</a:t>
            </a:fld>
            <a:endParaRPr lang="fr-FR" dirty="0"/>
          </a:p>
        </p:txBody>
      </p:sp>
    </p:spTree>
    <p:extLst>
      <p:ext uri="{BB962C8B-B14F-4D97-AF65-F5344CB8AC3E}">
        <p14:creationId xmlns:p14="http://schemas.microsoft.com/office/powerpoint/2010/main" val="158763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32000" y="153653"/>
            <a:ext cx="7629068" cy="733931"/>
          </a:xfrm>
          <a:prstGeom prst="rect">
            <a:avLst/>
          </a:prstGeom>
        </p:spPr>
        <p:txBody>
          <a:bodyPr/>
          <a:lstStyle/>
          <a:p>
            <a:r>
              <a:rPr lang="fr-FR"/>
              <a:t>Modifiez le style du titre</a:t>
            </a:r>
            <a:endParaRPr/>
          </a:p>
        </p:txBody>
      </p:sp>
      <p:sp>
        <p:nvSpPr>
          <p:cNvPr id="6" name="Slide Number Placeholder 5">
            <a:extLst>
              <a:ext uri="{FF2B5EF4-FFF2-40B4-BE49-F238E27FC236}">
                <a16:creationId xmlns:a16="http://schemas.microsoft.com/office/drawing/2014/main" id="{D30EAE6C-0CC6-5B93-7248-DBEAFCE8572C}"/>
              </a:ext>
            </a:extLst>
          </p:cNvPr>
          <p:cNvSpPr>
            <a:spLocks noGrp="1"/>
          </p:cNvSpPr>
          <p:nvPr>
            <p:ph type="sldNum" sz="quarter" idx="4"/>
          </p:nvPr>
        </p:nvSpPr>
        <p:spPr>
          <a:xfrm>
            <a:off x="8457230" y="5432368"/>
            <a:ext cx="334441" cy="176802"/>
          </a:xfrm>
          <a:prstGeom prst="rect">
            <a:avLst/>
          </a:prstGeom>
          <a:ln>
            <a:noFill/>
          </a:ln>
        </p:spPr>
        <p:txBody>
          <a:bodyPr vert="horz" lIns="0" tIns="0" rIns="0" bIns="0" rtlCol="0" anchor="ctr"/>
          <a:lstStyle>
            <a:lvl1pPr algn="r">
              <a:defRPr lang="fr-FR" sz="1000" b="1" i="0" cap="small"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2737FE23-76C1-5144-87C5-A6B73D758774}" type="slidenum">
              <a:rPr lang="fr-FR" smtClean="0"/>
              <a:pPr/>
              <a:t>‹N°›</a:t>
            </a:fld>
            <a:endParaRPr lang="fr-FR" dirty="0"/>
          </a:p>
        </p:txBody>
      </p:sp>
    </p:spTree>
    <p:extLst>
      <p:ext uri="{BB962C8B-B14F-4D97-AF65-F5344CB8AC3E}">
        <p14:creationId xmlns:p14="http://schemas.microsoft.com/office/powerpoint/2010/main" val="177787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8F4FF11-94D8-BC3E-65F5-6C3F4B047337}"/>
              </a:ext>
            </a:extLst>
          </p:cNvPr>
          <p:cNvSpPr>
            <a:spLocks noGrp="1"/>
          </p:cNvSpPr>
          <p:nvPr>
            <p:ph type="sldNum" sz="quarter" idx="4"/>
          </p:nvPr>
        </p:nvSpPr>
        <p:spPr>
          <a:xfrm>
            <a:off x="8457230" y="5432368"/>
            <a:ext cx="334441" cy="176802"/>
          </a:xfrm>
          <a:prstGeom prst="rect">
            <a:avLst/>
          </a:prstGeom>
          <a:ln>
            <a:noFill/>
          </a:ln>
        </p:spPr>
        <p:txBody>
          <a:bodyPr vert="horz" lIns="0" tIns="0" rIns="0" bIns="0" rtlCol="0" anchor="ctr"/>
          <a:lstStyle>
            <a:lvl1pPr algn="r">
              <a:defRPr lang="fr-FR" sz="1000" b="1" i="0" cap="small"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2737FE23-76C1-5144-87C5-A6B73D758774}" type="slidenum">
              <a:rPr lang="fr-FR" smtClean="0"/>
              <a:pPr/>
              <a:t>‹N°›</a:t>
            </a:fld>
            <a:endParaRPr lang="fr-FR" dirty="0"/>
          </a:p>
        </p:txBody>
      </p:sp>
    </p:spTree>
    <p:extLst>
      <p:ext uri="{BB962C8B-B14F-4D97-AF65-F5344CB8AC3E}">
        <p14:creationId xmlns:p14="http://schemas.microsoft.com/office/powerpoint/2010/main" val="224728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3DB3E2-2F64-484F-9B98-BF6EF9A42A14}"/>
              </a:ext>
            </a:extLst>
          </p:cNvPr>
          <p:cNvSpPr/>
          <p:nvPr/>
        </p:nvSpPr>
        <p:spPr>
          <a:xfrm>
            <a:off x="0" y="0"/>
            <a:ext cx="9144000" cy="5715000"/>
          </a:xfrm>
          <a:prstGeom prst="rect">
            <a:avLst/>
          </a:prstGeom>
          <a:solidFill>
            <a:schemeClr val="bg1"/>
          </a:solidFill>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fr-FR"/>
          </a:p>
        </p:txBody>
      </p:sp>
      <p:pic>
        <p:nvPicPr>
          <p:cNvPr id="11" name="Image 10" descr="Logo Arthur Hunt Consulting.jpg"/>
          <p:cNvPicPr>
            <a:picLocks noChangeAspect="1"/>
          </p:cNvPicPr>
          <p:nvPr/>
        </p:nvPicPr>
        <p:blipFill>
          <a:blip>
            <a:extLst>
              <a:ext uri="{28A0092B-C50C-407E-A947-70E740481C1C}">
                <a14:useLocalDpi xmlns:a14="http://schemas.microsoft.com/office/drawing/2010/main" val="0"/>
              </a:ext>
            </a:extLst>
          </a:blip>
          <a:stretch>
            <a:fillRect/>
          </a:stretch>
        </p:blipFill>
        <p:spPr>
          <a:xfrm>
            <a:off x="2982973" y="2641990"/>
            <a:ext cx="3178054" cy="431020"/>
          </a:xfrm>
          <a:prstGeom prst="rect">
            <a:avLst/>
          </a:prstGeom>
        </p:spPr>
      </p:pic>
    </p:spTree>
    <p:extLst>
      <p:ext uri="{BB962C8B-B14F-4D97-AF65-F5344CB8AC3E}">
        <p14:creationId xmlns:p14="http://schemas.microsoft.com/office/powerpoint/2010/main" val="371275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Contenu - disposition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fr-FR" dirty="0"/>
              <a:t>Titre de la diapositive</a:t>
            </a:r>
            <a:endParaRPr lang="en-US" dirty="0"/>
          </a:p>
        </p:txBody>
      </p:sp>
      <p:sp>
        <p:nvSpPr>
          <p:cNvPr id="3" name="Content Placeholder 2"/>
          <p:cNvSpPr>
            <a:spLocks noGrp="1"/>
          </p:cNvSpPr>
          <p:nvPr>
            <p:ph idx="1"/>
          </p:nvPr>
        </p:nvSpPr>
        <p:spPr>
          <a:xfrm>
            <a:off x="288000" y="1200000"/>
            <a:ext cx="8568000" cy="3920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472987" y="5415729"/>
            <a:ext cx="1085156" cy="304271"/>
          </a:xfrm>
        </p:spPr>
        <p:txBody>
          <a:bodyPr/>
          <a:lstStyle/>
          <a:p>
            <a:r>
              <a:rPr lang="fr-FR"/>
              <a:t>Février 2022</a:t>
            </a:r>
            <a:endParaRPr lang="en-US" dirty="0"/>
          </a:p>
        </p:txBody>
      </p:sp>
      <p:sp>
        <p:nvSpPr>
          <p:cNvPr id="6" name="Slide Number Placeholder 5"/>
          <p:cNvSpPr>
            <a:spLocks noGrp="1"/>
          </p:cNvSpPr>
          <p:nvPr>
            <p:ph type="sldNum" sz="quarter" idx="12"/>
          </p:nvPr>
        </p:nvSpPr>
        <p:spPr/>
        <p:txBody>
          <a:bodyPr/>
          <a:lstStyle/>
          <a:p>
            <a:fld id="{1E7F6971-2F47-7544-AAAF-7A2F479FA764}" type="slidenum">
              <a:rPr lang="en-US" smtClean="0"/>
              <a:t>‹N°›</a:t>
            </a:fld>
            <a:endParaRPr lang="en-US"/>
          </a:p>
        </p:txBody>
      </p:sp>
      <p:sp>
        <p:nvSpPr>
          <p:cNvPr id="7" name="Rectangle 6"/>
          <p:cNvSpPr/>
          <p:nvPr userDrawn="1"/>
        </p:nvSpPr>
        <p:spPr>
          <a:xfrm>
            <a:off x="288000" y="960000"/>
            <a:ext cx="8568000" cy="12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8651825" y="5474722"/>
            <a:ext cx="10800" cy="200000"/>
          </a:xfrm>
          <a:prstGeom prst="rect">
            <a:avLst/>
          </a:prstGeom>
          <a:solidFill>
            <a:srgbClr val="E105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Footer Placeholder 4">
            <a:extLst>
              <a:ext uri="{FF2B5EF4-FFF2-40B4-BE49-F238E27FC236}">
                <a16:creationId xmlns:a16="http://schemas.microsoft.com/office/drawing/2014/main" id="{0036B4FA-F622-4DBA-8550-0C578390C90E}"/>
              </a:ext>
            </a:extLst>
          </p:cNvPr>
          <p:cNvSpPr>
            <a:spLocks noGrp="1"/>
          </p:cNvSpPr>
          <p:nvPr>
            <p:ph type="ftr" sz="quarter" idx="3"/>
          </p:nvPr>
        </p:nvSpPr>
        <p:spPr>
          <a:xfrm>
            <a:off x="-19568" y="5405359"/>
            <a:ext cx="2838893" cy="304271"/>
          </a:xfrm>
          <a:prstGeom prst="rect">
            <a:avLst/>
          </a:prstGeom>
        </p:spPr>
        <p:txBody>
          <a:bodyPr vert="horz" lIns="91440" tIns="45720" rIns="91440" bIns="45720" rtlCol="0" anchor="ctr"/>
          <a:lstStyle>
            <a:lvl1pPr algn="l">
              <a:defRPr sz="550">
                <a:solidFill>
                  <a:srgbClr val="FFFFFF"/>
                </a:solidFill>
                <a:latin typeface="+mn-lt"/>
                <a:cs typeface="Arial" panose="020B0604020202020204" pitchFamily="34" charset="0"/>
              </a:defRPr>
            </a:lvl1pPr>
          </a:lstStyle>
          <a:p>
            <a:r>
              <a:rPr lang="fr-FR"/>
              <a:t>Présentation de la nouvelle convention collective de la métallurgie</a:t>
            </a:r>
            <a:endParaRPr lang="fr-FR" dirty="0"/>
          </a:p>
        </p:txBody>
      </p:sp>
    </p:spTree>
    <p:extLst>
      <p:ext uri="{BB962C8B-B14F-4D97-AF65-F5344CB8AC3E}">
        <p14:creationId xmlns:p14="http://schemas.microsoft.com/office/powerpoint/2010/main" val="217937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lèche : pentagone 6">
            <a:extLst>
              <a:ext uri="{FF2B5EF4-FFF2-40B4-BE49-F238E27FC236}">
                <a16:creationId xmlns:a16="http://schemas.microsoft.com/office/drawing/2014/main" id="{5F5B60D1-81CF-4706-ABBA-BD617E5ACC98}"/>
              </a:ext>
            </a:extLst>
          </p:cNvPr>
          <p:cNvSpPr/>
          <p:nvPr userDrawn="1"/>
        </p:nvSpPr>
        <p:spPr bwMode="auto">
          <a:xfrm>
            <a:off x="-1" y="153653"/>
            <a:ext cx="9144001" cy="494347"/>
          </a:xfrm>
          <a:prstGeom prst="homePlate">
            <a:avLst>
              <a:gd name="adj" fmla="val 0"/>
            </a:avLst>
          </a:prstGeom>
          <a:solidFill>
            <a:srgbClr val="FAB800"/>
          </a:solidFill>
          <a:ln w="22225" cap="flat" cmpd="sng" algn="ctr">
            <a:noFill/>
            <a:prstDash val="solid"/>
            <a:round/>
            <a:headEnd type="none" w="med" len="med"/>
            <a:tailEnd type="none" w="med" len="med"/>
          </a:ln>
          <a:effectLst/>
        </p:spPr>
        <p:txBody>
          <a:bodyPr rtlCol="0" anchor="ctr"/>
          <a:lstStyle/>
          <a:p>
            <a:pPr algn="ctr"/>
            <a:endParaRPr lang="fr-FR">
              <a:ln>
                <a:solidFill>
                  <a:srgbClr val="38465C"/>
                </a:solidFill>
              </a:ln>
            </a:endParaRPr>
          </a:p>
        </p:txBody>
      </p:sp>
      <p:sp>
        <p:nvSpPr>
          <p:cNvPr id="2" name="Title Placeholder 1"/>
          <p:cNvSpPr>
            <a:spLocks noGrp="1"/>
          </p:cNvSpPr>
          <p:nvPr>
            <p:ph type="title"/>
          </p:nvPr>
        </p:nvSpPr>
        <p:spPr>
          <a:xfrm>
            <a:off x="555454" y="153653"/>
            <a:ext cx="7505614" cy="494347"/>
          </a:xfrm>
          <a:prstGeom prst="rect">
            <a:avLst/>
          </a:prstGeom>
          <a:noFill/>
          <a:ln>
            <a:noFill/>
          </a:ln>
        </p:spPr>
        <p:txBody>
          <a:bodyPr vert="horz" lIns="0" tIns="45720" rIns="274320" bIns="45720" rtlCol="0" anchor="t">
            <a:noAutofit/>
          </a:bodyPr>
          <a:lstStyle/>
          <a:p>
            <a:r>
              <a:rPr lang="fr-FR" dirty="0"/>
              <a:t>Cliquez et modifiez le titre</a:t>
            </a:r>
          </a:p>
        </p:txBody>
      </p:sp>
      <p:sp>
        <p:nvSpPr>
          <p:cNvPr id="3" name="Text Placeholder 2"/>
          <p:cNvSpPr>
            <a:spLocks noGrp="1"/>
          </p:cNvSpPr>
          <p:nvPr>
            <p:ph type="body" idx="1"/>
          </p:nvPr>
        </p:nvSpPr>
        <p:spPr>
          <a:xfrm>
            <a:off x="555454" y="1002130"/>
            <a:ext cx="8273235" cy="4194164"/>
          </a:xfrm>
          <a:prstGeom prst="rect">
            <a:avLst/>
          </a:prstGeom>
        </p:spPr>
        <p:txBody>
          <a:bodyPr vert="horz" lIns="91440" tIns="45720" rIns="91440" bIns="45720" numCol="1"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dirty="0"/>
          </a:p>
        </p:txBody>
      </p:sp>
      <p:pic>
        <p:nvPicPr>
          <p:cNvPr id="12" name="Image 11" descr="Logo Arthur Hunt Consulting WHITE.png">
            <a:extLst>
              <a:ext uri="{FF2B5EF4-FFF2-40B4-BE49-F238E27FC236}">
                <a16:creationId xmlns:a16="http://schemas.microsoft.com/office/drawing/2014/main" id="{439A2361-9797-483B-BE0D-EC8BD11A35A1}"/>
              </a:ext>
            </a:extLst>
          </p:cNvPr>
          <p:cNvPicPr>
            <a:picLocks/>
          </p:cNvPicPr>
          <p:nvPr userDrawn="1"/>
        </p:nvPicPr>
        <p:blipFill>
          <a:blip>
            <a:extLst>
              <a:ext uri="{28A0092B-C50C-407E-A947-70E740481C1C}">
                <a14:useLocalDpi xmlns:a14="http://schemas.microsoft.com/office/drawing/2010/main" val="0"/>
              </a:ext>
            </a:extLst>
          </a:blip>
          <a:stretch>
            <a:fillRect/>
          </a:stretch>
        </p:blipFill>
        <p:spPr>
          <a:xfrm>
            <a:off x="7132479" y="284110"/>
            <a:ext cx="1876885" cy="279067"/>
          </a:xfrm>
          <a:prstGeom prst="rect">
            <a:avLst/>
          </a:prstGeom>
        </p:spPr>
      </p:pic>
      <p:sp>
        <p:nvSpPr>
          <p:cNvPr id="10" name="Slide Number Placeholder 5">
            <a:extLst>
              <a:ext uri="{FF2B5EF4-FFF2-40B4-BE49-F238E27FC236}">
                <a16:creationId xmlns:a16="http://schemas.microsoft.com/office/drawing/2014/main" id="{D914D334-8FAC-25BB-84BE-23E53B5083D5}"/>
              </a:ext>
            </a:extLst>
          </p:cNvPr>
          <p:cNvSpPr>
            <a:spLocks noGrp="1"/>
          </p:cNvSpPr>
          <p:nvPr>
            <p:ph type="sldNum" sz="quarter" idx="4"/>
          </p:nvPr>
        </p:nvSpPr>
        <p:spPr>
          <a:xfrm>
            <a:off x="8457230" y="5432368"/>
            <a:ext cx="334441" cy="176802"/>
          </a:xfrm>
          <a:prstGeom prst="rect">
            <a:avLst/>
          </a:prstGeom>
          <a:ln>
            <a:noFill/>
          </a:ln>
        </p:spPr>
        <p:txBody>
          <a:bodyPr vert="horz" lIns="0" tIns="0" rIns="0" bIns="0" rtlCol="0" anchor="ctr"/>
          <a:lstStyle>
            <a:lvl1pPr algn="r">
              <a:defRPr lang="fr-FR" sz="1000" b="1" i="0" cap="small"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2737FE23-76C1-5144-87C5-A6B73D758774}" type="slidenum">
              <a:rPr lang="fr-FR" smtClean="0"/>
              <a:pPr/>
              <a:t>‹N°›</a:t>
            </a:fld>
            <a:endParaRPr lang="fr-FR" dirty="0"/>
          </a:p>
        </p:txBody>
      </p:sp>
    </p:spTree>
    <p:extLst>
      <p:ext uri="{BB962C8B-B14F-4D97-AF65-F5344CB8AC3E}">
        <p14:creationId xmlns:p14="http://schemas.microsoft.com/office/powerpoint/2010/main" val="2203537481"/>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Lst>
  <p:hf hdr="0" ftr="0" dt="0"/>
  <p:txStyles>
    <p:titleStyle>
      <a:lvl1pPr marL="0" indent="0" algn="l" defTabSz="914400" rtl="0" eaLnBrk="1" latinLnBrk="0" hangingPunct="1">
        <a:spcBef>
          <a:spcPct val="0"/>
        </a:spcBef>
        <a:buNone/>
        <a:defRPr sz="2200" b="1" i="0" kern="1200" cap="none" spc="0">
          <a:solidFill>
            <a:schemeClr val="bg1"/>
          </a:solidFill>
          <a:latin typeface="Aharoni" panose="02010803020104030203" pitchFamily="2" charset="-79"/>
          <a:ea typeface="+mj-ea"/>
          <a:cs typeface="Aharoni" panose="02010803020104030203" pitchFamily="2" charset="-79"/>
        </a:defRPr>
      </a:lvl1pPr>
    </p:titleStyle>
    <p:bodyStyle>
      <a:lvl1pPr marL="0" indent="0" algn="just" defTabSz="914400" rtl="0" eaLnBrk="1" latinLnBrk="0" hangingPunct="1">
        <a:lnSpc>
          <a:spcPct val="100000"/>
        </a:lnSpc>
        <a:spcBef>
          <a:spcPts val="1400"/>
        </a:spcBef>
        <a:spcAft>
          <a:spcPts val="300"/>
        </a:spcAft>
        <a:buClr>
          <a:schemeClr val="accent1"/>
        </a:buClr>
        <a:buFont typeface="Wingdings 2" pitchFamily="18" charset="2"/>
        <a:buNone/>
        <a:defRPr sz="1400" b="1" i="0" kern="1200">
          <a:solidFill>
            <a:schemeClr val="tx1">
              <a:lumMod val="75000"/>
            </a:schemeClr>
          </a:solidFill>
          <a:latin typeface="Open Sans"/>
          <a:ea typeface="+mn-ea"/>
          <a:cs typeface="Open Sans"/>
        </a:defRPr>
      </a:lvl1pPr>
      <a:lvl2pPr marL="271463" indent="-271463" algn="just" defTabSz="914400" rtl="0" eaLnBrk="1" latinLnBrk="0" hangingPunct="1">
        <a:lnSpc>
          <a:spcPct val="110000"/>
        </a:lnSpc>
        <a:spcBef>
          <a:spcPts val="600"/>
        </a:spcBef>
        <a:buClr>
          <a:schemeClr val="accent1"/>
        </a:buClr>
        <a:buFont typeface="Courier New" panose="02070309020205020404" pitchFamily="49" charset="0"/>
        <a:buChar char="o"/>
        <a:defRPr lang="fr-FR" sz="1400" b="0" i="0" kern="1200" dirty="0" smtClean="0">
          <a:solidFill>
            <a:schemeClr val="tx1">
              <a:lumMod val="75000"/>
            </a:schemeClr>
          </a:solidFill>
          <a:latin typeface="Open Sans"/>
          <a:ea typeface="+mn-ea"/>
          <a:cs typeface="Open Sans"/>
        </a:defRPr>
      </a:lvl2pPr>
      <a:lvl3pPr marL="541338" indent="-269875" algn="just" defTabSz="914400" rtl="0" eaLnBrk="1" latinLnBrk="0" hangingPunct="1">
        <a:lnSpc>
          <a:spcPct val="100000"/>
        </a:lnSpc>
        <a:spcBef>
          <a:spcPts val="600"/>
        </a:spcBef>
        <a:buClr>
          <a:schemeClr val="accent1"/>
        </a:buClr>
        <a:buFont typeface="Apple Symbols" panose="02000000000000000000" pitchFamily="2" charset="-79"/>
        <a:buChar char="⏤"/>
        <a:defRPr sz="1400" b="0" i="0" kern="1200">
          <a:solidFill>
            <a:schemeClr val="tx1">
              <a:lumMod val="75000"/>
            </a:schemeClr>
          </a:solidFill>
          <a:latin typeface="Open Sans"/>
          <a:ea typeface="+mn-ea"/>
          <a:cs typeface="Open Sans"/>
        </a:defRPr>
      </a:lvl3pPr>
      <a:lvl4pPr marL="719138" indent="-177800" algn="just" defTabSz="914400" rtl="0" eaLnBrk="1" latinLnBrk="0" hangingPunct="1">
        <a:lnSpc>
          <a:spcPct val="100000"/>
        </a:lnSpc>
        <a:spcBef>
          <a:spcPts val="600"/>
        </a:spcBef>
        <a:buClr>
          <a:schemeClr val="accent1"/>
        </a:buClr>
        <a:buFont typeface="Wingdings" pitchFamily="2" charset="2"/>
        <a:buChar char="§"/>
        <a:defRPr sz="1200" b="0" i="0" kern="1200">
          <a:solidFill>
            <a:schemeClr val="tx1">
              <a:lumMod val="75000"/>
            </a:schemeClr>
          </a:solidFill>
          <a:latin typeface="Open Sans"/>
          <a:ea typeface="+mn-ea"/>
          <a:cs typeface="Open Sans"/>
        </a:defRPr>
      </a:lvl4pPr>
      <a:lvl5pPr marL="896938" indent="-177800" algn="just" defTabSz="914400" rtl="0" eaLnBrk="1" latinLnBrk="0" hangingPunct="1">
        <a:lnSpc>
          <a:spcPct val="100000"/>
        </a:lnSpc>
        <a:spcBef>
          <a:spcPts val="600"/>
        </a:spcBef>
        <a:buClr>
          <a:schemeClr val="accent1"/>
        </a:buClr>
        <a:buFont typeface="Lucida Grande"/>
        <a:buChar char="■"/>
        <a:defRPr sz="1200" b="0" i="0" kern="1200">
          <a:solidFill>
            <a:schemeClr val="tx1">
              <a:lumMod val="75000"/>
            </a:schemeClr>
          </a:solidFill>
          <a:latin typeface="Open Sans"/>
          <a:ea typeface="+mn-ea"/>
          <a:cs typeface="Open San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901F50-F214-472D-B10F-8B3DEC564801}"/>
              </a:ext>
            </a:extLst>
          </p:cNvPr>
          <p:cNvSpPr>
            <a:spLocks noGrp="1"/>
          </p:cNvSpPr>
          <p:nvPr>
            <p:ph type="title"/>
          </p:nvPr>
        </p:nvSpPr>
        <p:spPr>
          <a:xfrm>
            <a:off x="2686050" y="304271"/>
            <a:ext cx="5829300" cy="1104636"/>
          </a:xfrm>
          <a:prstGeom prst="rect">
            <a:avLst/>
          </a:prstGeom>
        </p:spPr>
        <p:txBody>
          <a:bodyPr vert="horz" lIns="91440" tIns="45720" rIns="91440" bIns="45720" rtlCol="0" anchor="ctr">
            <a:no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2E3E5BC2-9560-41D4-913B-F4BD646DDCF0}"/>
              </a:ext>
            </a:extLst>
          </p:cNvPr>
          <p:cNvSpPr>
            <a:spLocks noGrp="1"/>
          </p:cNvSpPr>
          <p:nvPr>
            <p:ph type="body" idx="1"/>
          </p:nvPr>
        </p:nvSpPr>
        <p:spPr>
          <a:xfrm>
            <a:off x="2686050" y="1521354"/>
            <a:ext cx="5829300" cy="36261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22359C4D-ECD7-4CD9-AE00-4DDC5A018EB6}"/>
              </a:ext>
            </a:extLst>
          </p:cNvPr>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bg1">
                    <a:lumMod val="75000"/>
                  </a:schemeClr>
                </a:solidFill>
              </a:defRPr>
            </a:lvl1pPr>
          </a:lstStyle>
          <a:p>
            <a:r>
              <a:rPr lang="en-US"/>
              <a:t>Date</a:t>
            </a:r>
          </a:p>
        </p:txBody>
      </p:sp>
      <p:sp>
        <p:nvSpPr>
          <p:cNvPr id="5" name="Footer Placeholder 4">
            <a:extLst>
              <a:ext uri="{FF2B5EF4-FFF2-40B4-BE49-F238E27FC236}">
                <a16:creationId xmlns:a16="http://schemas.microsoft.com/office/drawing/2014/main" id="{DEAB5B2C-4F32-4746-A4D4-F66C4ECF4AB7}"/>
              </a:ext>
            </a:extLst>
          </p:cNvPr>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bg1">
                    <a:lumMod val="7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B3C12FBD-A04D-42A6-88B0-9FBD4E80AC0D}"/>
              </a:ext>
            </a:extLst>
          </p:cNvPr>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bg1">
                    <a:lumMod val="75000"/>
                  </a:schemeClr>
                </a:solidFill>
              </a:defRPr>
            </a:lvl1pPr>
          </a:lstStyle>
          <a:p>
            <a:fld id="{6DE18575-B01A-41F4-BD76-017ABF2EB5E4}" type="slidenum">
              <a:rPr lang="en-US" smtClean="0"/>
              <a:pPr/>
              <a:t>‹N°›</a:t>
            </a:fld>
            <a:endParaRPr lang="en-US"/>
          </a:p>
        </p:txBody>
      </p:sp>
    </p:spTree>
    <p:extLst>
      <p:ext uri="{BB962C8B-B14F-4D97-AF65-F5344CB8AC3E}">
        <p14:creationId xmlns:p14="http://schemas.microsoft.com/office/powerpoint/2010/main" val="43977847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Lst>
  <p:hf hdr="0"/>
  <p:txStyles>
    <p:titleStyle>
      <a:lvl1pPr algn="l" defTabSz="685800" rtl="0" eaLnBrk="1" latinLnBrk="0" hangingPunct="1">
        <a:lnSpc>
          <a:spcPct val="90000"/>
        </a:lnSpc>
        <a:spcBef>
          <a:spcPct val="0"/>
        </a:spcBef>
        <a:buNone/>
        <a:defRPr sz="45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0.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mp"/><Relationship Id="rId1" Type="http://schemas.openxmlformats.org/officeDocument/2006/relationships/slideLayout" Target="../slideLayouts/slideLayout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 Id="rId4" Type="http://schemas.openxmlformats.org/officeDocument/2006/relationships/image" Target="../media/image1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D1CE1972-F89D-4011-826A-9D0AD3D623A2}"/>
              </a:ext>
            </a:extLst>
          </p:cNvPr>
          <p:cNvGrpSpPr/>
          <p:nvPr/>
        </p:nvGrpSpPr>
        <p:grpSpPr>
          <a:xfrm>
            <a:off x="0" y="285751"/>
            <a:ext cx="9144000" cy="5195258"/>
            <a:chOff x="0" y="0"/>
            <a:chExt cx="12192000" cy="6927011"/>
          </a:xfrm>
        </p:grpSpPr>
        <p:sp>
          <p:nvSpPr>
            <p:cNvPr id="3" name="Rectangle 2">
              <a:extLst>
                <a:ext uri="{FF2B5EF4-FFF2-40B4-BE49-F238E27FC236}">
                  <a16:creationId xmlns:a16="http://schemas.microsoft.com/office/drawing/2014/main" id="{C50223B0-C8B6-4B50-9665-7C1AF449729C}"/>
                </a:ext>
              </a:extLst>
            </p:cNvPr>
            <p:cNvSpPr/>
            <p:nvPr/>
          </p:nvSpPr>
          <p:spPr>
            <a:xfrm>
              <a:off x="0" y="0"/>
              <a:ext cx="12192000" cy="6854174"/>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14" name="Rectangle 13">
              <a:extLst>
                <a:ext uri="{FF2B5EF4-FFF2-40B4-BE49-F238E27FC236}">
                  <a16:creationId xmlns:a16="http://schemas.microsoft.com/office/drawing/2014/main" id="{B1E76C90-3895-483D-B3B1-801D11B9A827}"/>
                </a:ext>
              </a:extLst>
            </p:cNvPr>
            <p:cNvSpPr/>
            <p:nvPr/>
          </p:nvSpPr>
          <p:spPr>
            <a:xfrm flipH="1">
              <a:off x="156713" y="1"/>
              <a:ext cx="57510" cy="6927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15" name="Rectangle 14">
              <a:extLst>
                <a:ext uri="{FF2B5EF4-FFF2-40B4-BE49-F238E27FC236}">
                  <a16:creationId xmlns:a16="http://schemas.microsoft.com/office/drawing/2014/main" id="{89F9E470-6D47-4760-A782-F08B7B807874}"/>
                </a:ext>
              </a:extLst>
            </p:cNvPr>
            <p:cNvSpPr/>
            <p:nvPr/>
          </p:nvSpPr>
          <p:spPr>
            <a:xfrm flipH="1">
              <a:off x="11977777" y="1"/>
              <a:ext cx="57510" cy="6927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grpSp>
      <p:sp>
        <p:nvSpPr>
          <p:cNvPr id="2" name="Title 1">
            <a:extLst>
              <a:ext uri="{FF2B5EF4-FFF2-40B4-BE49-F238E27FC236}">
                <a16:creationId xmlns:a16="http://schemas.microsoft.com/office/drawing/2014/main" id="{5CE96478-0438-4D0D-A7E9-EF6F93B41DA5}"/>
              </a:ext>
            </a:extLst>
          </p:cNvPr>
          <p:cNvSpPr>
            <a:spLocks noGrp="1"/>
          </p:cNvSpPr>
          <p:nvPr>
            <p:ph type="ctrTitle" idx="4294967295"/>
          </p:nvPr>
        </p:nvSpPr>
        <p:spPr>
          <a:xfrm>
            <a:off x="4946944" y="675558"/>
            <a:ext cx="3709097" cy="1790700"/>
          </a:xfrm>
        </p:spPr>
        <p:txBody>
          <a:bodyPr/>
          <a:lstStyle/>
          <a:p>
            <a:pPr algn="ctr"/>
            <a:r>
              <a:rPr lang="fr-FR" sz="3600" dirty="0">
                <a:solidFill>
                  <a:schemeClr val="bg1"/>
                </a:solidFill>
              </a:rPr>
              <a:t>Evolution de la classification conventionnelle</a:t>
            </a:r>
            <a:endParaRPr lang="fr-FR" sz="3600" b="0" dirty="0">
              <a:solidFill>
                <a:schemeClr val="bg1"/>
              </a:solidFill>
              <a:latin typeface="Trebuchet MS" panose="020B0603020202020204" pitchFamily="34" charset="0"/>
            </a:endParaRPr>
          </a:p>
        </p:txBody>
      </p:sp>
      <p:sp>
        <p:nvSpPr>
          <p:cNvPr id="4" name="Rectangle 3">
            <a:extLst>
              <a:ext uri="{FF2B5EF4-FFF2-40B4-BE49-F238E27FC236}">
                <a16:creationId xmlns:a16="http://schemas.microsoft.com/office/drawing/2014/main" id="{6C4F1300-9F92-4126-970E-37CB1D146CCE}"/>
              </a:ext>
            </a:extLst>
          </p:cNvPr>
          <p:cNvSpPr/>
          <p:nvPr/>
        </p:nvSpPr>
        <p:spPr>
          <a:xfrm>
            <a:off x="278203" y="285751"/>
            <a:ext cx="4119095" cy="5195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10" name="ZoneTexte 9">
            <a:extLst>
              <a:ext uri="{FF2B5EF4-FFF2-40B4-BE49-F238E27FC236}">
                <a16:creationId xmlns:a16="http://schemas.microsoft.com/office/drawing/2014/main" id="{D690AFFE-6B53-42B3-A3E7-84B7DCF66AED}"/>
              </a:ext>
            </a:extLst>
          </p:cNvPr>
          <p:cNvSpPr txBox="1"/>
          <p:nvPr/>
        </p:nvSpPr>
        <p:spPr>
          <a:xfrm>
            <a:off x="4946944" y="2856066"/>
            <a:ext cx="3758978" cy="738664"/>
          </a:xfrm>
          <a:prstGeom prst="rect">
            <a:avLst/>
          </a:prstGeom>
          <a:noFill/>
        </p:spPr>
        <p:txBody>
          <a:bodyPr wrap="square">
            <a:spAutoFit/>
          </a:bodyPr>
          <a:lstStyle/>
          <a:p>
            <a:pPr algn="ctr" defTabSz="685800"/>
            <a:r>
              <a:rPr lang="fr-FR" sz="2100" b="1" dirty="0">
                <a:solidFill>
                  <a:prstClr val="white"/>
                </a:solidFill>
                <a:latin typeface="Trebuchet MS" panose="020B0603020202020204" pitchFamily="34" charset="0"/>
              </a:rPr>
              <a:t>Guide de pesée des emplois </a:t>
            </a:r>
          </a:p>
          <a:p>
            <a:pPr algn="ctr" defTabSz="685800"/>
            <a:endParaRPr lang="fr-FR" sz="2100" b="1" dirty="0">
              <a:solidFill>
                <a:prstClr val="white"/>
              </a:solidFill>
              <a:latin typeface="Trebuchet MS" panose="020B0603020202020204" pitchFamily="34" charset="0"/>
            </a:endParaRPr>
          </a:p>
        </p:txBody>
      </p:sp>
      <p:pic>
        <p:nvPicPr>
          <p:cNvPr id="13" name="Image 12">
            <a:extLst>
              <a:ext uri="{FF2B5EF4-FFF2-40B4-BE49-F238E27FC236}">
                <a16:creationId xmlns:a16="http://schemas.microsoft.com/office/drawing/2014/main" id="{9F04C5BD-9D7A-4428-943C-D2CD7B6ED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79" y="3433505"/>
            <a:ext cx="3814763" cy="1377791"/>
          </a:xfrm>
          <a:prstGeom prst="rect">
            <a:avLst/>
          </a:prstGeom>
        </p:spPr>
      </p:pic>
      <p:pic>
        <p:nvPicPr>
          <p:cNvPr id="8" name="Picture 7" descr="A yellow background with white text&#10;&#10;Description automatically generated">
            <a:extLst>
              <a:ext uri="{FF2B5EF4-FFF2-40B4-BE49-F238E27FC236}">
                <a16:creationId xmlns:a16="http://schemas.microsoft.com/office/drawing/2014/main" id="{2EA079E9-8DC6-01DA-F671-EB2BFBCA9B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892" y="579682"/>
            <a:ext cx="2645716" cy="2645716"/>
          </a:xfrm>
          <a:prstGeom prst="rect">
            <a:avLst/>
          </a:prstGeom>
        </p:spPr>
      </p:pic>
    </p:spTree>
    <p:extLst>
      <p:ext uri="{BB962C8B-B14F-4D97-AF65-F5344CB8AC3E}">
        <p14:creationId xmlns:p14="http://schemas.microsoft.com/office/powerpoint/2010/main" val="396269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6CC4CCB4-DAFB-5617-CF89-13A9BBC0C89E}"/>
              </a:ext>
            </a:extLst>
          </p:cNvPr>
          <p:cNvPicPr>
            <a:picLocks noChangeAspect="1"/>
          </p:cNvPicPr>
          <p:nvPr/>
        </p:nvPicPr>
        <p:blipFill>
          <a:blip r:embed="rId2"/>
          <a:stretch>
            <a:fillRect/>
          </a:stretch>
        </p:blipFill>
        <p:spPr>
          <a:xfrm>
            <a:off x="4318568" y="2728371"/>
            <a:ext cx="4586077" cy="2209972"/>
          </a:xfrm>
          <a:prstGeom prst="rect">
            <a:avLst/>
          </a:prstGeom>
        </p:spPr>
      </p:pic>
      <p:sp>
        <p:nvSpPr>
          <p:cNvPr id="23" name="Title 1">
            <a:extLst>
              <a:ext uri="{FF2B5EF4-FFF2-40B4-BE49-F238E27FC236}">
                <a16:creationId xmlns:a16="http://schemas.microsoft.com/office/drawing/2014/main" id="{1DBBC59F-98DE-595B-BE47-B2863CC2C73E}"/>
              </a:ext>
            </a:extLst>
          </p:cNvPr>
          <p:cNvSpPr txBox="1">
            <a:spLocks/>
          </p:cNvSpPr>
          <p:nvPr/>
        </p:nvSpPr>
        <p:spPr>
          <a:xfrm>
            <a:off x="409941" y="380357"/>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defTabSz="685800"/>
            <a:r>
              <a:rPr lang="fr-FR" sz="2100" noProof="1">
                <a:solidFill>
                  <a:srgbClr val="1A7079"/>
                </a:solidFill>
                <a:latin typeface="Trebuchet MS" panose="020B0603020202020204" pitchFamily="34" charset="0"/>
              </a:rPr>
              <a:t>PROCESSUS DE CLASSEMENT</a:t>
            </a:r>
          </a:p>
          <a:p>
            <a:pPr defTabSz="685800"/>
            <a:r>
              <a:rPr lang="fr-FR" sz="2100" noProof="1">
                <a:solidFill>
                  <a:srgbClr val="1A7079"/>
                </a:solidFill>
                <a:latin typeface="Trebuchet MS" panose="020B0603020202020204" pitchFamily="34" charset="0"/>
              </a:rPr>
              <a:t>Etape 2</a:t>
            </a:r>
          </a:p>
        </p:txBody>
      </p:sp>
      <p:sp>
        <p:nvSpPr>
          <p:cNvPr id="4" name="Rectangle à coins arrondis 18">
            <a:extLst>
              <a:ext uri="{FF2B5EF4-FFF2-40B4-BE49-F238E27FC236}">
                <a16:creationId xmlns:a16="http://schemas.microsoft.com/office/drawing/2014/main" id="{E72D7F92-820E-83F9-C6FC-5F9F0436E5D5}"/>
              </a:ext>
            </a:extLst>
          </p:cNvPr>
          <p:cNvSpPr/>
          <p:nvPr/>
        </p:nvSpPr>
        <p:spPr>
          <a:xfrm>
            <a:off x="475084" y="4195317"/>
            <a:ext cx="3654154" cy="916451"/>
          </a:xfrm>
          <a:prstGeom prst="roundRect">
            <a:avLst/>
          </a:prstGeom>
          <a:noFill/>
          <a:ln w="57150" cap="flat" cmpd="sng" algn="ctr">
            <a:solidFill>
              <a:srgbClr val="F07D00"/>
            </a:solidFill>
            <a:prstDash val="solid"/>
            <a:miter lim="800000"/>
          </a:ln>
          <a:effectLst/>
        </p:spPr>
        <p:txBody>
          <a:bodyPr rtlCol="0" anchor="ctr"/>
          <a:lstStyle/>
          <a:p>
            <a:pPr defTabSz="342912" eaLnBrk="0" fontAlgn="base" hangingPunct="0">
              <a:spcBef>
                <a:spcPct val="0"/>
              </a:spcBef>
              <a:spcAft>
                <a:spcPct val="0"/>
              </a:spcAft>
            </a:pPr>
            <a:r>
              <a:rPr lang="fr-FR" sz="1400" b="1" dirty="0">
                <a:cs typeface="Arial" charset="0"/>
              </a:rPr>
              <a:t>Qualifier l’emploi</a:t>
            </a:r>
          </a:p>
          <a:p>
            <a:pPr defTabSz="342912" eaLnBrk="0" fontAlgn="base" hangingPunct="0">
              <a:spcBef>
                <a:spcPct val="0"/>
              </a:spcBef>
              <a:spcAft>
                <a:spcPct val="0"/>
              </a:spcAft>
            </a:pPr>
            <a:r>
              <a:rPr lang="fr-FR" sz="1400" dirty="0">
                <a:cs typeface="Arial" charset="0"/>
              </a:rPr>
              <a:t>Juger et déterminer le degré qui caractérise le mieux le niveau de l’emploi sur chaque critère.</a:t>
            </a:r>
          </a:p>
        </p:txBody>
      </p:sp>
      <p:sp>
        <p:nvSpPr>
          <p:cNvPr id="6" name="Espace réservé du texte 4">
            <a:extLst>
              <a:ext uri="{FF2B5EF4-FFF2-40B4-BE49-F238E27FC236}">
                <a16:creationId xmlns:a16="http://schemas.microsoft.com/office/drawing/2014/main" id="{767B4087-47B9-6FB2-E80B-986DB7B09FC5}"/>
              </a:ext>
            </a:extLst>
          </p:cNvPr>
          <p:cNvSpPr txBox="1">
            <a:spLocks/>
          </p:cNvSpPr>
          <p:nvPr/>
        </p:nvSpPr>
        <p:spPr>
          <a:xfrm>
            <a:off x="432000" y="1156085"/>
            <a:ext cx="3762612" cy="25400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1200"/>
              </a:spcBef>
              <a:buClr>
                <a:schemeClr val="accent2"/>
              </a:buClr>
              <a:buNone/>
            </a:pPr>
            <a:r>
              <a:rPr lang="fr-FR" sz="1200" dirty="0">
                <a:latin typeface="Open Sans" panose="020B0606030504020204" pitchFamily="34" charset="0"/>
                <a:ea typeface="Open Sans" panose="020B0606030504020204" pitchFamily="34" charset="0"/>
                <a:cs typeface="Open Sans" panose="020B0606030504020204" pitchFamily="34" charset="0"/>
              </a:rPr>
              <a:t>Pour chacun des critères, le degré retenu est celui dont la définition dans la table de classification correspond le mieux à l’emploi considéré.</a:t>
            </a:r>
          </a:p>
          <a:p>
            <a:pPr marL="0" indent="0">
              <a:lnSpc>
                <a:spcPct val="100000"/>
              </a:lnSpc>
              <a:spcBef>
                <a:spcPts val="1200"/>
              </a:spcBef>
              <a:buClr>
                <a:schemeClr val="accent2"/>
              </a:buClr>
              <a:buNone/>
            </a:pPr>
            <a:r>
              <a:rPr lang="fr-FR" sz="1200" dirty="0">
                <a:latin typeface="Open Sans" panose="020B0606030504020204" pitchFamily="34" charset="0"/>
                <a:ea typeface="Open Sans" panose="020B0606030504020204" pitchFamily="34" charset="0"/>
                <a:cs typeface="Open Sans" panose="020B0606030504020204" pitchFamily="34" charset="0"/>
              </a:rPr>
              <a:t>Effectuer la lecture de chacun des degrés en cherchant la correspondance avec l’emploi</a:t>
            </a:r>
          </a:p>
          <a:p>
            <a:pPr marL="0" indent="0">
              <a:lnSpc>
                <a:spcPct val="100000"/>
              </a:lnSpc>
              <a:spcBef>
                <a:spcPts val="1200"/>
              </a:spcBef>
              <a:buClr>
                <a:schemeClr val="accent2"/>
              </a:buClr>
              <a:buNone/>
            </a:pPr>
            <a:r>
              <a:rPr lang="fr-FR" sz="1200" dirty="0">
                <a:latin typeface="Open Sans" panose="020B0606030504020204" pitchFamily="34" charset="0"/>
                <a:ea typeface="Open Sans" panose="020B0606030504020204" pitchFamily="34" charset="0"/>
                <a:cs typeface="Open Sans" panose="020B0606030504020204" pitchFamily="34" charset="0"/>
              </a:rPr>
              <a:t>Commencer par le 1er degré pour chacun des critères.</a:t>
            </a:r>
          </a:p>
          <a:p>
            <a:pPr marL="0" indent="0">
              <a:lnSpc>
                <a:spcPct val="100000"/>
              </a:lnSpc>
              <a:spcBef>
                <a:spcPts val="1200"/>
              </a:spcBef>
              <a:buClr>
                <a:schemeClr val="accent2"/>
              </a:buClr>
              <a:buNone/>
            </a:pPr>
            <a:r>
              <a:rPr lang="fr-FR" sz="1200" dirty="0">
                <a:latin typeface="Open Sans" panose="020B0606030504020204" pitchFamily="34" charset="0"/>
                <a:ea typeface="Open Sans" panose="020B0606030504020204" pitchFamily="34" charset="0"/>
                <a:cs typeface="Open Sans" panose="020B0606030504020204" pitchFamily="34" charset="0"/>
              </a:rPr>
              <a:t>Choisir le degré dont la définition globale correspond à l’emploi considéré, ou s’en approche le plus</a:t>
            </a:r>
          </a:p>
          <a:p>
            <a:pPr marL="0" indent="0">
              <a:lnSpc>
                <a:spcPct val="100000"/>
              </a:lnSpc>
              <a:spcBef>
                <a:spcPts val="1200"/>
              </a:spcBef>
              <a:buClr>
                <a:schemeClr val="accent2"/>
              </a:buClr>
              <a:buNone/>
            </a:pPr>
            <a:r>
              <a:rPr lang="fr-FR" sz="1200" dirty="0">
                <a:latin typeface="Open Sans" panose="020B0606030504020204" pitchFamily="34" charset="0"/>
                <a:ea typeface="Open Sans" panose="020B0606030504020204" pitchFamily="34" charset="0"/>
                <a:cs typeface="Open Sans" panose="020B0606030504020204" pitchFamily="34" charset="0"/>
              </a:rPr>
              <a:t>S’assurer que ni le degré supérieur, ni le degré inférieur soit plus adapté.</a:t>
            </a:r>
          </a:p>
        </p:txBody>
      </p:sp>
      <p:sp>
        <p:nvSpPr>
          <p:cNvPr id="7" name="Ellipse 6">
            <a:extLst>
              <a:ext uri="{FF2B5EF4-FFF2-40B4-BE49-F238E27FC236}">
                <a16:creationId xmlns:a16="http://schemas.microsoft.com/office/drawing/2014/main" id="{766D8E2D-357E-9F0B-9C55-22BAD4051E81}"/>
              </a:ext>
            </a:extLst>
          </p:cNvPr>
          <p:cNvSpPr/>
          <p:nvPr/>
        </p:nvSpPr>
        <p:spPr bwMode="auto">
          <a:xfrm>
            <a:off x="4399612" y="3293814"/>
            <a:ext cx="1286560" cy="339310"/>
          </a:xfrm>
          <a:prstGeom prst="ellipse">
            <a:avLst/>
          </a:prstGeom>
          <a:noFill/>
          <a:ln w="22225" cap="flat" cmpd="sng" algn="ctr">
            <a:solidFill>
              <a:srgbClr val="DB6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rtlCol="0" anchor="ctr"/>
          <a:lstStyle/>
          <a:p>
            <a:pPr algn="ctr"/>
            <a:endParaRPr lang="fr-FR" sz="1620">
              <a:latin typeface="+mj-lt"/>
            </a:endParaRPr>
          </a:p>
        </p:txBody>
      </p:sp>
      <p:sp>
        <p:nvSpPr>
          <p:cNvPr id="10" name="Ellipse 9">
            <a:extLst>
              <a:ext uri="{FF2B5EF4-FFF2-40B4-BE49-F238E27FC236}">
                <a16:creationId xmlns:a16="http://schemas.microsoft.com/office/drawing/2014/main" id="{28291104-56C1-0E56-F2A5-3A7D62A29C34}"/>
              </a:ext>
            </a:extLst>
          </p:cNvPr>
          <p:cNvSpPr/>
          <p:nvPr/>
        </p:nvSpPr>
        <p:spPr bwMode="auto">
          <a:xfrm>
            <a:off x="5865001" y="3615810"/>
            <a:ext cx="1523121" cy="300242"/>
          </a:xfrm>
          <a:prstGeom prst="ellipse">
            <a:avLst/>
          </a:prstGeom>
          <a:noFill/>
          <a:ln w="22225" cap="flat" cmpd="sng" algn="ctr">
            <a:solidFill>
              <a:srgbClr val="DB6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rtlCol="0" anchor="ctr"/>
          <a:lstStyle/>
          <a:p>
            <a:pPr algn="ctr"/>
            <a:endParaRPr lang="fr-FR" sz="1620">
              <a:latin typeface="+mj-lt"/>
            </a:endParaRPr>
          </a:p>
        </p:txBody>
      </p:sp>
      <p:sp>
        <p:nvSpPr>
          <p:cNvPr id="11" name="Ellipse 10">
            <a:extLst>
              <a:ext uri="{FF2B5EF4-FFF2-40B4-BE49-F238E27FC236}">
                <a16:creationId xmlns:a16="http://schemas.microsoft.com/office/drawing/2014/main" id="{93915D48-8E54-4DF5-B78A-07FBAD3B99AE}"/>
              </a:ext>
            </a:extLst>
          </p:cNvPr>
          <p:cNvSpPr/>
          <p:nvPr/>
        </p:nvSpPr>
        <p:spPr bwMode="auto">
          <a:xfrm>
            <a:off x="7417302" y="3323838"/>
            <a:ext cx="1427150" cy="299227"/>
          </a:xfrm>
          <a:prstGeom prst="ellipse">
            <a:avLst/>
          </a:prstGeom>
          <a:noFill/>
          <a:ln w="22225" cap="flat" cmpd="sng" algn="ctr">
            <a:solidFill>
              <a:srgbClr val="DB6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rtlCol="0" anchor="ctr"/>
          <a:lstStyle/>
          <a:p>
            <a:pPr algn="ctr"/>
            <a:endParaRPr lang="fr-FR" sz="1620">
              <a:latin typeface="+mj-lt"/>
            </a:endParaRPr>
          </a:p>
        </p:txBody>
      </p:sp>
      <p:sp>
        <p:nvSpPr>
          <p:cNvPr id="18" name="ZoneTexte 17">
            <a:extLst>
              <a:ext uri="{FF2B5EF4-FFF2-40B4-BE49-F238E27FC236}">
                <a16:creationId xmlns:a16="http://schemas.microsoft.com/office/drawing/2014/main" id="{02B0ACCD-D8B4-4945-549D-4C929CC28226}"/>
              </a:ext>
            </a:extLst>
          </p:cNvPr>
          <p:cNvSpPr txBox="1"/>
          <p:nvPr/>
        </p:nvSpPr>
        <p:spPr>
          <a:xfrm>
            <a:off x="4850669" y="1752871"/>
            <a:ext cx="3935966" cy="677108"/>
          </a:xfrm>
          <a:prstGeom prst="rect">
            <a:avLst/>
          </a:prstGeom>
          <a:noFill/>
        </p:spPr>
        <p:txBody>
          <a:bodyPr wrap="square">
            <a:spAutoFit/>
          </a:bodyPr>
          <a:lstStyle/>
          <a:p>
            <a:r>
              <a:rPr lang="fr-FR" sz="1100" b="1" i="1" dirty="0">
                <a:latin typeface="Open Sans" panose="020B0606030504020204" pitchFamily="34" charset="0"/>
                <a:ea typeface="Open Sans" panose="020B0606030504020204" pitchFamily="34" charset="0"/>
                <a:cs typeface="Open Sans" panose="020B0606030504020204" pitchFamily="34" charset="0"/>
              </a:rPr>
              <a:t>Confronter les points de vue </a:t>
            </a:r>
          </a:p>
          <a:p>
            <a:endParaRPr lang="fr-FR" sz="300" b="1" i="1" dirty="0">
              <a:latin typeface="Open Sans" panose="020B0606030504020204" pitchFamily="34" charset="0"/>
              <a:ea typeface="Open Sans" panose="020B0606030504020204" pitchFamily="34" charset="0"/>
              <a:cs typeface="Open Sans" panose="020B0606030504020204" pitchFamily="34" charset="0"/>
            </a:endParaRPr>
          </a:p>
          <a:p>
            <a:r>
              <a:rPr lang="fr-FR" sz="1100" b="1" i="1" dirty="0">
                <a:latin typeface="Open Sans" panose="020B0606030504020204" pitchFamily="34" charset="0"/>
                <a:ea typeface="Open Sans" panose="020B0606030504020204" pitchFamily="34" charset="0"/>
                <a:cs typeface="Open Sans" panose="020B0606030504020204" pitchFamily="34" charset="0"/>
              </a:rPr>
              <a:t>Favoriser un jugement collectif, relatif et objectivé</a:t>
            </a:r>
          </a:p>
          <a:p>
            <a:endParaRPr lang="fr-FR" sz="200" b="1" i="1" dirty="0">
              <a:latin typeface="Open Sans" panose="020B0606030504020204" pitchFamily="34" charset="0"/>
              <a:ea typeface="Open Sans" panose="020B0606030504020204" pitchFamily="34" charset="0"/>
              <a:cs typeface="Open Sans" panose="020B0606030504020204" pitchFamily="34" charset="0"/>
            </a:endParaRPr>
          </a:p>
          <a:p>
            <a:r>
              <a:rPr lang="fr-FR" sz="1100" b="1" i="1" dirty="0">
                <a:latin typeface="Open Sans" panose="020B0606030504020204" pitchFamily="34" charset="0"/>
                <a:ea typeface="Open Sans" panose="020B0606030504020204" pitchFamily="34" charset="0"/>
                <a:cs typeface="Open Sans" panose="020B0606030504020204" pitchFamily="34" charset="0"/>
              </a:rPr>
              <a:t>Corriger ses propres biais et connaître ses limites </a:t>
            </a:r>
          </a:p>
        </p:txBody>
      </p:sp>
      <p:sp>
        <p:nvSpPr>
          <p:cNvPr id="21" name="Rectangle 20">
            <a:extLst>
              <a:ext uri="{FF2B5EF4-FFF2-40B4-BE49-F238E27FC236}">
                <a16:creationId xmlns:a16="http://schemas.microsoft.com/office/drawing/2014/main" id="{9F8A6593-CC6D-79C5-0DAA-58FD733EF949}"/>
              </a:ext>
            </a:extLst>
          </p:cNvPr>
          <p:cNvSpPr/>
          <p:nvPr/>
        </p:nvSpPr>
        <p:spPr>
          <a:xfrm>
            <a:off x="6885316" y="1135073"/>
            <a:ext cx="1769040" cy="432000"/>
          </a:xfrm>
          <a:prstGeom prst="rect">
            <a:avLst/>
          </a:prstGeom>
          <a:noFill/>
          <a:ln w="57150">
            <a:solidFill>
              <a:srgbClr val="F07D00"/>
            </a:solidFill>
          </a:ln>
        </p:spPr>
        <p:txBody>
          <a:bodyPr wrap="none" rtlCol="0" anchor="ctr">
            <a:noAutofit/>
          </a:bodyPr>
          <a:lstStyle/>
          <a:p>
            <a:pPr algn="ctr"/>
            <a:r>
              <a:rPr lang="fr-FR" sz="1400" b="1" dirty="0">
                <a:solidFill>
                  <a:srgbClr val="1A7079"/>
                </a:solidFill>
                <a:latin typeface="Open Sans" panose="020B0606030504020204" pitchFamily="34" charset="0"/>
                <a:ea typeface="Open Sans" panose="020B0606030504020204" pitchFamily="34" charset="0"/>
                <a:cs typeface="Open Sans" panose="020B0606030504020204" pitchFamily="34" charset="0"/>
              </a:rPr>
              <a:t>QUALIFICATION</a:t>
            </a:r>
          </a:p>
        </p:txBody>
      </p:sp>
      <p:sp>
        <p:nvSpPr>
          <p:cNvPr id="22" name="Ellipse 21">
            <a:extLst>
              <a:ext uri="{FF2B5EF4-FFF2-40B4-BE49-F238E27FC236}">
                <a16:creationId xmlns:a16="http://schemas.microsoft.com/office/drawing/2014/main" id="{87EDB544-1C35-2C0B-C8FD-88A0EF511547}"/>
              </a:ext>
            </a:extLst>
          </p:cNvPr>
          <p:cNvSpPr/>
          <p:nvPr/>
        </p:nvSpPr>
        <p:spPr>
          <a:xfrm>
            <a:off x="6347976" y="1184931"/>
            <a:ext cx="358227" cy="332284"/>
          </a:xfrm>
          <a:prstGeom prst="ellipse">
            <a:avLst/>
          </a:prstGeom>
          <a:solidFill>
            <a:schemeClr val="bg1"/>
          </a:solidFill>
          <a:ln w="38100" cap="flat" cmpd="sng" algn="ctr">
            <a:solidFill>
              <a:srgbClr val="F07D00"/>
            </a:solidFill>
            <a:prstDash val="solid"/>
            <a:miter lim="800000"/>
          </a:ln>
          <a:effectLst/>
        </p:spPr>
        <p:txBody>
          <a:bodyPr lIns="0" tIns="0" rIns="0" bIns="27000" rtlCol="0" anchor="ctr"/>
          <a:lstStyle/>
          <a:p>
            <a:pPr algn="ctr" defTabSz="342912" eaLnBrk="0" fontAlgn="base" hangingPunct="0">
              <a:spcBef>
                <a:spcPct val="0"/>
              </a:spcBef>
              <a:spcAft>
                <a:spcPct val="0"/>
              </a:spcAft>
              <a:defRPr/>
            </a:pPr>
            <a:r>
              <a:rPr lang="fr-FR" sz="1200" b="1" kern="0" dirty="0">
                <a:solidFill>
                  <a:srgbClr val="1A7079"/>
                </a:solidFill>
                <a:latin typeface="Open Sans" panose="020B0606030504020204" pitchFamily="34" charset="0"/>
                <a:ea typeface="Open Sans" panose="020B0606030504020204" pitchFamily="34" charset="0"/>
                <a:cs typeface="Open Sans" panose="020B0606030504020204" pitchFamily="34" charset="0"/>
              </a:rPr>
              <a:t>2</a:t>
            </a:r>
          </a:p>
        </p:txBody>
      </p:sp>
      <p:pic>
        <p:nvPicPr>
          <p:cNvPr id="5" name="Image 4">
            <a:extLst>
              <a:ext uri="{FF2B5EF4-FFF2-40B4-BE49-F238E27FC236}">
                <a16:creationId xmlns:a16="http://schemas.microsoft.com/office/drawing/2014/main" id="{43E3F975-51DD-8AC0-1B70-E68967C41A1A}"/>
              </a:ext>
            </a:extLst>
          </p:cNvPr>
          <p:cNvPicPr>
            <a:picLocks noChangeAspect="1"/>
          </p:cNvPicPr>
          <p:nvPr/>
        </p:nvPicPr>
        <p:blipFill>
          <a:blip r:embed="rId3"/>
          <a:stretch>
            <a:fillRect/>
          </a:stretch>
        </p:blipFill>
        <p:spPr>
          <a:xfrm>
            <a:off x="409941" y="5349740"/>
            <a:ext cx="3762611" cy="72694"/>
          </a:xfrm>
          <a:prstGeom prst="rect">
            <a:avLst/>
          </a:prstGeom>
        </p:spPr>
      </p:pic>
      <p:pic>
        <p:nvPicPr>
          <p:cNvPr id="8" name="Image 7">
            <a:extLst>
              <a:ext uri="{FF2B5EF4-FFF2-40B4-BE49-F238E27FC236}">
                <a16:creationId xmlns:a16="http://schemas.microsoft.com/office/drawing/2014/main" id="{00A0BBFA-7A69-ABD1-5B23-7DFEA5C276B3}"/>
              </a:ext>
            </a:extLst>
          </p:cNvPr>
          <p:cNvPicPr>
            <a:picLocks noChangeAspect="1"/>
          </p:cNvPicPr>
          <p:nvPr/>
        </p:nvPicPr>
        <p:blipFill>
          <a:blip r:embed="rId4"/>
          <a:stretch>
            <a:fillRect/>
          </a:stretch>
        </p:blipFill>
        <p:spPr>
          <a:xfrm>
            <a:off x="8563605" y="5128504"/>
            <a:ext cx="293930" cy="293930"/>
          </a:xfrm>
          <a:prstGeom prst="rect">
            <a:avLst/>
          </a:prstGeom>
        </p:spPr>
      </p:pic>
      <p:sp>
        <p:nvSpPr>
          <p:cNvPr id="9" name="Espace réservé du numéro de diapositive 3">
            <a:extLst>
              <a:ext uri="{FF2B5EF4-FFF2-40B4-BE49-F238E27FC236}">
                <a16:creationId xmlns:a16="http://schemas.microsoft.com/office/drawing/2014/main" id="{D352E929-987D-B56F-2844-3E2D1308ED82}"/>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10</a:t>
            </a:fld>
            <a:endParaRPr lang="fr-FR" noProof="0">
              <a:solidFill>
                <a:schemeClr val="tx1"/>
              </a:solidFill>
            </a:endParaRPr>
          </a:p>
        </p:txBody>
      </p:sp>
    </p:spTree>
    <p:extLst>
      <p:ext uri="{BB962C8B-B14F-4D97-AF65-F5344CB8AC3E}">
        <p14:creationId xmlns:p14="http://schemas.microsoft.com/office/powerpoint/2010/main" val="340984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DBBC59F-98DE-595B-BE47-B2863CC2C73E}"/>
              </a:ext>
            </a:extLst>
          </p:cNvPr>
          <p:cNvSpPr txBox="1">
            <a:spLocks/>
          </p:cNvSpPr>
          <p:nvPr/>
        </p:nvSpPr>
        <p:spPr>
          <a:xfrm>
            <a:off x="409941" y="380357"/>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defTabSz="685800"/>
            <a:r>
              <a:rPr lang="fr-FR" sz="2100" noProof="1">
                <a:solidFill>
                  <a:srgbClr val="1A7079"/>
                </a:solidFill>
                <a:latin typeface="Trebuchet MS" panose="020B0603020202020204" pitchFamily="34" charset="0"/>
              </a:rPr>
              <a:t>PROCESSUS DE CLASSEMENT</a:t>
            </a:r>
          </a:p>
          <a:p>
            <a:pPr defTabSz="685800"/>
            <a:r>
              <a:rPr lang="fr-FR" sz="2100" noProof="1">
                <a:solidFill>
                  <a:srgbClr val="1A7079"/>
                </a:solidFill>
                <a:latin typeface="Trebuchet MS" panose="020B0603020202020204" pitchFamily="34" charset="0"/>
              </a:rPr>
              <a:t>Etape 3</a:t>
            </a:r>
          </a:p>
        </p:txBody>
      </p:sp>
      <p:sp>
        <p:nvSpPr>
          <p:cNvPr id="26" name="Espace réservé du texte 4">
            <a:extLst>
              <a:ext uri="{FF2B5EF4-FFF2-40B4-BE49-F238E27FC236}">
                <a16:creationId xmlns:a16="http://schemas.microsoft.com/office/drawing/2014/main" id="{49E59E38-DBD4-8850-72A5-AA3D80D91664}"/>
              </a:ext>
            </a:extLst>
          </p:cNvPr>
          <p:cNvSpPr txBox="1">
            <a:spLocks/>
          </p:cNvSpPr>
          <p:nvPr/>
        </p:nvSpPr>
        <p:spPr>
          <a:xfrm>
            <a:off x="342850" y="1483866"/>
            <a:ext cx="3814535" cy="1613810"/>
          </a:xfrm>
          <a:prstGeom prst="rect">
            <a:avLst/>
          </a:prstGeom>
        </p:spPr>
        <p:txBody>
          <a:bodyPr vert="horz" lIns="91440" tIns="45720" rIns="91440" bIns="45720" numCol="1" rtlCol="0">
            <a:noAutofit/>
          </a:bodyPr>
          <a:lstStyle>
            <a:lvl1pPr marL="0" indent="0" algn="just" defTabSz="914400" rtl="0" eaLnBrk="1" latinLnBrk="0" hangingPunct="1">
              <a:lnSpc>
                <a:spcPct val="100000"/>
              </a:lnSpc>
              <a:spcBef>
                <a:spcPts val="1400"/>
              </a:spcBef>
              <a:spcAft>
                <a:spcPts val="300"/>
              </a:spcAft>
              <a:buClr>
                <a:schemeClr val="accent1"/>
              </a:buClr>
              <a:buFont typeface="Wingdings 2" pitchFamily="18" charset="2"/>
              <a:buNone/>
              <a:defRPr sz="1400" b="1" i="0" kern="1200">
                <a:solidFill>
                  <a:schemeClr val="tx1">
                    <a:lumMod val="75000"/>
                  </a:schemeClr>
                </a:solidFill>
                <a:latin typeface="Open Sans"/>
                <a:ea typeface="+mn-ea"/>
                <a:cs typeface="Open Sans"/>
              </a:defRPr>
            </a:lvl1pPr>
            <a:lvl2pPr marL="271463" indent="-271463" algn="just" defTabSz="914400" rtl="0" eaLnBrk="1" latinLnBrk="0" hangingPunct="1">
              <a:lnSpc>
                <a:spcPct val="110000"/>
              </a:lnSpc>
              <a:spcBef>
                <a:spcPts val="600"/>
              </a:spcBef>
              <a:buClr>
                <a:schemeClr val="accent1"/>
              </a:buClr>
              <a:buFont typeface="Courier New" panose="02070309020205020404" pitchFamily="49" charset="0"/>
              <a:buChar char="o"/>
              <a:defRPr lang="fr-FR" sz="1400" b="0" i="0" kern="1200" dirty="0" smtClean="0">
                <a:solidFill>
                  <a:schemeClr val="tx1">
                    <a:lumMod val="75000"/>
                  </a:schemeClr>
                </a:solidFill>
                <a:latin typeface="Open Sans"/>
                <a:ea typeface="+mn-ea"/>
                <a:cs typeface="Open Sans"/>
              </a:defRPr>
            </a:lvl2pPr>
            <a:lvl3pPr marL="541338" indent="-269875" algn="just" defTabSz="914400" rtl="0" eaLnBrk="1" latinLnBrk="0" hangingPunct="1">
              <a:lnSpc>
                <a:spcPct val="100000"/>
              </a:lnSpc>
              <a:spcBef>
                <a:spcPts val="600"/>
              </a:spcBef>
              <a:buClr>
                <a:schemeClr val="accent1"/>
              </a:buClr>
              <a:buFont typeface="Apple Symbols" panose="02000000000000000000" pitchFamily="2" charset="-79"/>
              <a:buChar char="⏤"/>
              <a:defRPr sz="1400" b="0" i="0" kern="1200">
                <a:solidFill>
                  <a:schemeClr val="tx1">
                    <a:lumMod val="75000"/>
                  </a:schemeClr>
                </a:solidFill>
                <a:latin typeface="Open Sans"/>
                <a:ea typeface="+mn-ea"/>
                <a:cs typeface="Open Sans"/>
              </a:defRPr>
            </a:lvl3pPr>
            <a:lvl4pPr marL="719138" indent="-177800" algn="just" defTabSz="914400" rtl="0" eaLnBrk="1" latinLnBrk="0" hangingPunct="1">
              <a:lnSpc>
                <a:spcPct val="100000"/>
              </a:lnSpc>
              <a:spcBef>
                <a:spcPts val="600"/>
              </a:spcBef>
              <a:buClr>
                <a:schemeClr val="accent1"/>
              </a:buClr>
              <a:buFont typeface="Wingdings" pitchFamily="2" charset="2"/>
              <a:buChar char="§"/>
              <a:defRPr sz="1200" b="0" i="0" kern="1200">
                <a:solidFill>
                  <a:schemeClr val="tx1">
                    <a:lumMod val="75000"/>
                  </a:schemeClr>
                </a:solidFill>
                <a:latin typeface="Open Sans"/>
                <a:ea typeface="+mn-ea"/>
                <a:cs typeface="Open Sans"/>
              </a:defRPr>
            </a:lvl4pPr>
            <a:lvl5pPr marL="896938" indent="-177800" algn="just" defTabSz="914400" rtl="0" eaLnBrk="1" latinLnBrk="0" hangingPunct="1">
              <a:lnSpc>
                <a:spcPct val="100000"/>
              </a:lnSpc>
              <a:spcBef>
                <a:spcPts val="600"/>
              </a:spcBef>
              <a:buClr>
                <a:schemeClr val="accent1"/>
              </a:buClr>
              <a:buFont typeface="Lucida Grande"/>
              <a:buChar char="■"/>
              <a:defRPr sz="1200" b="0" i="0" kern="1200">
                <a:solidFill>
                  <a:schemeClr val="tx1">
                    <a:lumMod val="75000"/>
                  </a:schemeClr>
                </a:solidFill>
                <a:latin typeface="Open Sans"/>
                <a:ea typeface="+mn-ea"/>
                <a:cs typeface="Open San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ts val="600"/>
              </a:spcBef>
              <a:spcAft>
                <a:spcPts val="0"/>
              </a:spcAft>
              <a:buClr>
                <a:schemeClr val="accent2"/>
              </a:buClr>
            </a:pPr>
            <a:r>
              <a:rPr lang="fr-FR" sz="1200" b="0" dirty="0">
                <a:solidFill>
                  <a:schemeClr val="tx1"/>
                </a:solidFill>
              </a:rPr>
              <a:t>Après avoir qualifié l’emploi sur chaque critère. On effectue la pesée, somme des points obtenus pour chaque critère.</a:t>
            </a:r>
          </a:p>
          <a:p>
            <a:pPr>
              <a:spcBef>
                <a:spcPts val="600"/>
              </a:spcBef>
              <a:spcAft>
                <a:spcPts val="0"/>
              </a:spcAft>
              <a:buClr>
                <a:schemeClr val="accent2"/>
              </a:buClr>
            </a:pPr>
            <a:r>
              <a:rPr lang="fr-FR" sz="1200" b="0" dirty="0">
                <a:solidFill>
                  <a:schemeClr val="tx1"/>
                </a:solidFill>
              </a:rPr>
              <a:t>Dans l’exemple ci-contre, </a:t>
            </a:r>
          </a:p>
          <a:p>
            <a:pPr>
              <a:spcBef>
                <a:spcPts val="600"/>
              </a:spcBef>
              <a:spcAft>
                <a:spcPts val="0"/>
              </a:spcAft>
              <a:buClr>
                <a:schemeClr val="accent2"/>
              </a:buClr>
            </a:pPr>
            <a:r>
              <a:rPr lang="fr-FR" sz="1200" dirty="0">
                <a:solidFill>
                  <a:srgbClr val="C61551"/>
                </a:solidFill>
              </a:rPr>
              <a:t>Technicité : </a:t>
            </a:r>
            <a:r>
              <a:rPr lang="fr-FR" sz="1200" b="0" dirty="0">
                <a:solidFill>
                  <a:schemeClr val="tx1"/>
                </a:solidFill>
              </a:rPr>
              <a:t>degré 3 = 5 points</a:t>
            </a:r>
          </a:p>
          <a:p>
            <a:pPr>
              <a:spcBef>
                <a:spcPts val="600"/>
              </a:spcBef>
              <a:spcAft>
                <a:spcPts val="0"/>
              </a:spcAft>
              <a:buClr>
                <a:schemeClr val="accent2"/>
              </a:buClr>
            </a:pPr>
            <a:r>
              <a:rPr lang="fr-FR" sz="1200" dirty="0">
                <a:solidFill>
                  <a:srgbClr val="1A7079"/>
                </a:solidFill>
              </a:rPr>
              <a:t>Responsabilité : </a:t>
            </a:r>
            <a:r>
              <a:rPr lang="fr-FR" sz="1200" b="0" dirty="0">
                <a:solidFill>
                  <a:schemeClr val="tx1"/>
                </a:solidFill>
              </a:rPr>
              <a:t>degré 4 = 7 points</a:t>
            </a:r>
          </a:p>
          <a:p>
            <a:pPr>
              <a:spcBef>
                <a:spcPts val="600"/>
              </a:spcBef>
              <a:spcAft>
                <a:spcPts val="0"/>
              </a:spcAft>
              <a:buClr>
                <a:schemeClr val="accent2"/>
              </a:buClr>
            </a:pPr>
            <a:r>
              <a:rPr lang="fr-FR" sz="1200" dirty="0">
                <a:solidFill>
                  <a:srgbClr val="FAB800"/>
                </a:solidFill>
              </a:rPr>
              <a:t>Autonomie : </a:t>
            </a:r>
            <a:r>
              <a:rPr lang="fr-FR" sz="1200" b="0" dirty="0">
                <a:solidFill>
                  <a:schemeClr val="tx1"/>
                </a:solidFill>
              </a:rPr>
              <a:t>degré 3 = 5 points</a:t>
            </a:r>
          </a:p>
          <a:p>
            <a:pPr>
              <a:spcBef>
                <a:spcPts val="600"/>
              </a:spcBef>
              <a:spcAft>
                <a:spcPts val="0"/>
              </a:spcAft>
              <a:buClr>
                <a:schemeClr val="accent2"/>
              </a:buClr>
            </a:pPr>
            <a:endParaRPr lang="fr-FR" sz="1200" b="0" dirty="0">
              <a:solidFill>
                <a:schemeClr val="tx1"/>
              </a:solidFill>
            </a:endParaRPr>
          </a:p>
        </p:txBody>
      </p:sp>
      <p:pic>
        <p:nvPicPr>
          <p:cNvPr id="33" name="Image 32">
            <a:extLst>
              <a:ext uri="{FF2B5EF4-FFF2-40B4-BE49-F238E27FC236}">
                <a16:creationId xmlns:a16="http://schemas.microsoft.com/office/drawing/2014/main" id="{1E0D21A1-D0B8-5195-CE85-8093509FA0C1}"/>
              </a:ext>
            </a:extLst>
          </p:cNvPr>
          <p:cNvPicPr>
            <a:picLocks noChangeAspect="1"/>
          </p:cNvPicPr>
          <p:nvPr/>
        </p:nvPicPr>
        <p:blipFill>
          <a:blip r:embed="rId2"/>
          <a:stretch>
            <a:fillRect/>
          </a:stretch>
        </p:blipFill>
        <p:spPr>
          <a:xfrm>
            <a:off x="4318568" y="2728371"/>
            <a:ext cx="4586077" cy="2209972"/>
          </a:xfrm>
          <a:prstGeom prst="rect">
            <a:avLst/>
          </a:prstGeom>
        </p:spPr>
      </p:pic>
      <p:sp>
        <p:nvSpPr>
          <p:cNvPr id="37" name="Rectangle 36">
            <a:extLst>
              <a:ext uri="{FF2B5EF4-FFF2-40B4-BE49-F238E27FC236}">
                <a16:creationId xmlns:a16="http://schemas.microsoft.com/office/drawing/2014/main" id="{BF0288E8-B383-03AE-7265-405FB48427F2}"/>
              </a:ext>
            </a:extLst>
          </p:cNvPr>
          <p:cNvSpPr/>
          <p:nvPr/>
        </p:nvSpPr>
        <p:spPr>
          <a:xfrm>
            <a:off x="6902576" y="1130913"/>
            <a:ext cx="1769040" cy="432000"/>
          </a:xfrm>
          <a:prstGeom prst="rect">
            <a:avLst/>
          </a:prstGeom>
          <a:noFill/>
          <a:ln w="57150">
            <a:solidFill>
              <a:srgbClr val="F07D00"/>
            </a:solidFill>
          </a:ln>
        </p:spPr>
        <p:txBody>
          <a:bodyPr wrap="none" rtlCol="0" anchor="ctr">
            <a:noAutofit/>
          </a:bodyPr>
          <a:lstStyle/>
          <a:p>
            <a:pPr algn="ctr"/>
            <a:r>
              <a:rPr lang="fr-FR" sz="1400" b="1" dirty="0">
                <a:solidFill>
                  <a:srgbClr val="1A7079"/>
                </a:solidFill>
                <a:latin typeface="Open Sans" panose="020B0606030504020204" pitchFamily="34" charset="0"/>
                <a:ea typeface="Open Sans" panose="020B0606030504020204" pitchFamily="34" charset="0"/>
                <a:cs typeface="Open Sans" panose="020B0606030504020204" pitchFamily="34" charset="0"/>
              </a:rPr>
              <a:t>PESEE /</a:t>
            </a:r>
          </a:p>
          <a:p>
            <a:pPr algn="ctr"/>
            <a:r>
              <a:rPr lang="fr-FR" sz="1400" b="1" dirty="0">
                <a:solidFill>
                  <a:srgbClr val="1A7079"/>
                </a:solidFill>
                <a:latin typeface="Open Sans" panose="020B0606030504020204" pitchFamily="34" charset="0"/>
                <a:ea typeface="Open Sans" panose="020B0606030504020204" pitchFamily="34" charset="0"/>
                <a:cs typeface="Open Sans" panose="020B0606030504020204" pitchFamily="34" charset="0"/>
              </a:rPr>
              <a:t>CLASSIFICATION</a:t>
            </a:r>
          </a:p>
        </p:txBody>
      </p:sp>
      <p:sp>
        <p:nvSpPr>
          <p:cNvPr id="38" name="Ellipse 37">
            <a:extLst>
              <a:ext uri="{FF2B5EF4-FFF2-40B4-BE49-F238E27FC236}">
                <a16:creationId xmlns:a16="http://schemas.microsoft.com/office/drawing/2014/main" id="{6A086359-B4A8-6371-BE34-415A8E4DD7C4}"/>
              </a:ext>
            </a:extLst>
          </p:cNvPr>
          <p:cNvSpPr/>
          <p:nvPr/>
        </p:nvSpPr>
        <p:spPr>
          <a:xfrm>
            <a:off x="6350408" y="1180771"/>
            <a:ext cx="358227" cy="332284"/>
          </a:xfrm>
          <a:prstGeom prst="ellipse">
            <a:avLst/>
          </a:prstGeom>
          <a:solidFill>
            <a:schemeClr val="bg1"/>
          </a:solidFill>
          <a:ln w="38100" cap="flat" cmpd="sng" algn="ctr">
            <a:solidFill>
              <a:srgbClr val="F07D00"/>
            </a:solidFill>
            <a:prstDash val="solid"/>
            <a:miter lim="800000"/>
          </a:ln>
          <a:effectLst/>
        </p:spPr>
        <p:txBody>
          <a:bodyPr lIns="0" tIns="0" rIns="0" bIns="27000" rtlCol="0" anchor="ctr"/>
          <a:lstStyle/>
          <a:p>
            <a:pPr algn="ctr" defTabSz="342912" eaLnBrk="0" fontAlgn="base" hangingPunct="0">
              <a:spcBef>
                <a:spcPct val="0"/>
              </a:spcBef>
              <a:spcAft>
                <a:spcPct val="0"/>
              </a:spcAft>
              <a:defRPr/>
            </a:pPr>
            <a:r>
              <a:rPr lang="fr-FR" sz="1200" b="1" kern="0" dirty="0">
                <a:solidFill>
                  <a:srgbClr val="1A7079"/>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5" name="Ellipse 4">
            <a:extLst>
              <a:ext uri="{FF2B5EF4-FFF2-40B4-BE49-F238E27FC236}">
                <a16:creationId xmlns:a16="http://schemas.microsoft.com/office/drawing/2014/main" id="{DCA77FB7-89A1-E369-D74E-493A1B010BC2}"/>
              </a:ext>
            </a:extLst>
          </p:cNvPr>
          <p:cNvSpPr/>
          <p:nvPr/>
        </p:nvSpPr>
        <p:spPr bwMode="auto">
          <a:xfrm>
            <a:off x="4399612" y="3293814"/>
            <a:ext cx="1286560" cy="339310"/>
          </a:xfrm>
          <a:prstGeom prst="ellipse">
            <a:avLst/>
          </a:prstGeom>
          <a:noFill/>
          <a:ln w="22225" cap="flat" cmpd="sng" algn="ctr">
            <a:solidFill>
              <a:srgbClr val="DB6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rtlCol="0" anchor="ctr"/>
          <a:lstStyle/>
          <a:p>
            <a:pPr algn="ctr"/>
            <a:endParaRPr lang="fr-FR" sz="1620">
              <a:latin typeface="+mj-lt"/>
            </a:endParaRPr>
          </a:p>
        </p:txBody>
      </p:sp>
      <p:sp>
        <p:nvSpPr>
          <p:cNvPr id="6" name="Ellipse 5">
            <a:extLst>
              <a:ext uri="{FF2B5EF4-FFF2-40B4-BE49-F238E27FC236}">
                <a16:creationId xmlns:a16="http://schemas.microsoft.com/office/drawing/2014/main" id="{2CCA6F62-C123-8235-2042-B57F9E6D98F1}"/>
              </a:ext>
            </a:extLst>
          </p:cNvPr>
          <p:cNvSpPr/>
          <p:nvPr/>
        </p:nvSpPr>
        <p:spPr bwMode="auto">
          <a:xfrm>
            <a:off x="5865001" y="3615810"/>
            <a:ext cx="1523121" cy="300242"/>
          </a:xfrm>
          <a:prstGeom prst="ellipse">
            <a:avLst/>
          </a:prstGeom>
          <a:noFill/>
          <a:ln w="22225" cap="flat" cmpd="sng" algn="ctr">
            <a:solidFill>
              <a:srgbClr val="DB6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rtlCol="0" anchor="ctr"/>
          <a:lstStyle/>
          <a:p>
            <a:pPr algn="ctr"/>
            <a:endParaRPr lang="fr-FR" sz="1620">
              <a:latin typeface="+mj-lt"/>
            </a:endParaRPr>
          </a:p>
        </p:txBody>
      </p:sp>
      <p:sp>
        <p:nvSpPr>
          <p:cNvPr id="7" name="Ellipse 6">
            <a:extLst>
              <a:ext uri="{FF2B5EF4-FFF2-40B4-BE49-F238E27FC236}">
                <a16:creationId xmlns:a16="http://schemas.microsoft.com/office/drawing/2014/main" id="{59E4560F-B942-0045-3F19-2684C86EDE85}"/>
              </a:ext>
            </a:extLst>
          </p:cNvPr>
          <p:cNvSpPr/>
          <p:nvPr/>
        </p:nvSpPr>
        <p:spPr bwMode="auto">
          <a:xfrm>
            <a:off x="7417302" y="3323838"/>
            <a:ext cx="1427150" cy="299227"/>
          </a:xfrm>
          <a:prstGeom prst="ellipse">
            <a:avLst/>
          </a:prstGeom>
          <a:noFill/>
          <a:ln w="22225" cap="flat" cmpd="sng" algn="ctr">
            <a:solidFill>
              <a:srgbClr val="DB6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rtlCol="0" anchor="ctr"/>
          <a:lstStyle/>
          <a:p>
            <a:pPr algn="ctr"/>
            <a:endParaRPr lang="fr-FR" sz="1620">
              <a:latin typeface="+mj-lt"/>
            </a:endParaRPr>
          </a:p>
        </p:txBody>
      </p:sp>
      <p:pic>
        <p:nvPicPr>
          <p:cNvPr id="3" name="Image 2">
            <a:extLst>
              <a:ext uri="{FF2B5EF4-FFF2-40B4-BE49-F238E27FC236}">
                <a16:creationId xmlns:a16="http://schemas.microsoft.com/office/drawing/2014/main" id="{62B7176C-DF5A-F743-DC1F-D45496CDE39E}"/>
              </a:ext>
            </a:extLst>
          </p:cNvPr>
          <p:cNvPicPr>
            <a:picLocks noChangeAspect="1"/>
          </p:cNvPicPr>
          <p:nvPr/>
        </p:nvPicPr>
        <p:blipFill rotWithShape="1">
          <a:blip r:embed="rId3"/>
          <a:srcRect l="1" t="24889" r="32691" b="12365"/>
          <a:stretch/>
        </p:blipFill>
        <p:spPr>
          <a:xfrm>
            <a:off x="4940596" y="1762469"/>
            <a:ext cx="3239439" cy="881384"/>
          </a:xfrm>
          <a:prstGeom prst="rect">
            <a:avLst/>
          </a:prstGeom>
        </p:spPr>
      </p:pic>
      <p:sp>
        <p:nvSpPr>
          <p:cNvPr id="8" name="Rectangle à coins arrondis 18">
            <a:extLst>
              <a:ext uri="{FF2B5EF4-FFF2-40B4-BE49-F238E27FC236}">
                <a16:creationId xmlns:a16="http://schemas.microsoft.com/office/drawing/2014/main" id="{AE043D3D-B25A-F2A9-7A1E-7F6242A7ABE8}"/>
              </a:ext>
            </a:extLst>
          </p:cNvPr>
          <p:cNvSpPr/>
          <p:nvPr/>
        </p:nvSpPr>
        <p:spPr>
          <a:xfrm>
            <a:off x="496654" y="4148209"/>
            <a:ext cx="3654154" cy="1005950"/>
          </a:xfrm>
          <a:prstGeom prst="roundRect">
            <a:avLst/>
          </a:prstGeom>
          <a:noFill/>
          <a:ln w="57150" cap="flat" cmpd="sng" algn="ctr">
            <a:solidFill>
              <a:srgbClr val="F07D00"/>
            </a:solidFill>
            <a:prstDash val="solid"/>
            <a:miter lim="800000"/>
          </a:ln>
          <a:effectLst/>
        </p:spPr>
        <p:txBody>
          <a:bodyPr rtlCol="0" anchor="ctr"/>
          <a:lstStyle/>
          <a:p>
            <a:pPr defTabSz="342912" eaLnBrk="0" fontAlgn="base" hangingPunct="0">
              <a:spcBef>
                <a:spcPct val="0"/>
              </a:spcBef>
              <a:spcAft>
                <a:spcPct val="0"/>
              </a:spcAft>
            </a:pPr>
            <a:r>
              <a:rPr lang="fr-FR" sz="1400" b="1" dirty="0">
                <a:cs typeface="Arial" charset="0"/>
              </a:rPr>
              <a:t>Pesée des emplois</a:t>
            </a:r>
          </a:p>
          <a:p>
            <a:pPr defTabSz="342912" eaLnBrk="0" fontAlgn="base" hangingPunct="0">
              <a:spcBef>
                <a:spcPct val="0"/>
              </a:spcBef>
              <a:spcAft>
                <a:spcPct val="0"/>
              </a:spcAft>
            </a:pPr>
            <a:r>
              <a:rPr lang="fr-FR" sz="1400" dirty="0">
                <a:cs typeface="Arial" charset="0"/>
              </a:rPr>
              <a:t>Déterminer la pesée de l’emploi en calculant de la somme des points obtenus à chaque degré selon la grille d’attribution des points.</a:t>
            </a:r>
            <a:endParaRPr lang="fr-FR" sz="1400" dirty="0">
              <a:solidFill>
                <a:srgbClr val="FF0000"/>
              </a:solidFill>
              <a:cs typeface="Arial" charset="0"/>
            </a:endParaRPr>
          </a:p>
        </p:txBody>
      </p:sp>
      <p:pic>
        <p:nvPicPr>
          <p:cNvPr id="9" name="Image 8">
            <a:extLst>
              <a:ext uri="{FF2B5EF4-FFF2-40B4-BE49-F238E27FC236}">
                <a16:creationId xmlns:a16="http://schemas.microsoft.com/office/drawing/2014/main" id="{4E714C5C-723C-CD63-CD3C-84BB363EEE27}"/>
              </a:ext>
            </a:extLst>
          </p:cNvPr>
          <p:cNvPicPr>
            <a:picLocks noChangeAspect="1"/>
          </p:cNvPicPr>
          <p:nvPr/>
        </p:nvPicPr>
        <p:blipFill>
          <a:blip r:embed="rId4"/>
          <a:stretch>
            <a:fillRect/>
          </a:stretch>
        </p:blipFill>
        <p:spPr>
          <a:xfrm>
            <a:off x="409941" y="5349740"/>
            <a:ext cx="3762611" cy="72694"/>
          </a:xfrm>
          <a:prstGeom prst="rect">
            <a:avLst/>
          </a:prstGeom>
        </p:spPr>
      </p:pic>
      <p:pic>
        <p:nvPicPr>
          <p:cNvPr id="10" name="Image 9">
            <a:extLst>
              <a:ext uri="{FF2B5EF4-FFF2-40B4-BE49-F238E27FC236}">
                <a16:creationId xmlns:a16="http://schemas.microsoft.com/office/drawing/2014/main" id="{00FF5950-FF64-731E-B467-ACCBCD35CAD4}"/>
              </a:ext>
            </a:extLst>
          </p:cNvPr>
          <p:cNvPicPr>
            <a:picLocks noChangeAspect="1"/>
          </p:cNvPicPr>
          <p:nvPr/>
        </p:nvPicPr>
        <p:blipFill>
          <a:blip r:embed="rId5"/>
          <a:stretch>
            <a:fillRect/>
          </a:stretch>
        </p:blipFill>
        <p:spPr>
          <a:xfrm>
            <a:off x="8563605" y="5128504"/>
            <a:ext cx="293930" cy="293930"/>
          </a:xfrm>
          <a:prstGeom prst="rect">
            <a:avLst/>
          </a:prstGeom>
        </p:spPr>
      </p:pic>
      <p:sp>
        <p:nvSpPr>
          <p:cNvPr id="11" name="Espace réservé du numéro de diapositive 3">
            <a:extLst>
              <a:ext uri="{FF2B5EF4-FFF2-40B4-BE49-F238E27FC236}">
                <a16:creationId xmlns:a16="http://schemas.microsoft.com/office/drawing/2014/main" id="{0653EC7C-4C57-31A3-16BD-1333C2A9EE30}"/>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11</a:t>
            </a:fld>
            <a:endParaRPr lang="fr-FR" noProof="0">
              <a:solidFill>
                <a:schemeClr val="tx1"/>
              </a:solidFill>
            </a:endParaRPr>
          </a:p>
        </p:txBody>
      </p:sp>
    </p:spTree>
    <p:extLst>
      <p:ext uri="{BB962C8B-B14F-4D97-AF65-F5344CB8AC3E}">
        <p14:creationId xmlns:p14="http://schemas.microsoft.com/office/powerpoint/2010/main" val="106876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DBBC59F-98DE-595B-BE47-B2863CC2C73E}"/>
              </a:ext>
            </a:extLst>
          </p:cNvPr>
          <p:cNvSpPr txBox="1">
            <a:spLocks/>
          </p:cNvSpPr>
          <p:nvPr/>
        </p:nvSpPr>
        <p:spPr>
          <a:xfrm>
            <a:off x="409941" y="380357"/>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defTabSz="685800"/>
            <a:r>
              <a:rPr lang="fr-FR" sz="2100" noProof="1">
                <a:solidFill>
                  <a:srgbClr val="1A7079"/>
                </a:solidFill>
                <a:latin typeface="Trebuchet MS" panose="020B0603020202020204" pitchFamily="34" charset="0"/>
              </a:rPr>
              <a:t>PROCESSUS DE CLASSEMENT</a:t>
            </a:r>
          </a:p>
          <a:p>
            <a:pPr defTabSz="685800"/>
            <a:r>
              <a:rPr lang="fr-FR" sz="2100" noProof="1">
                <a:solidFill>
                  <a:srgbClr val="1A7079"/>
                </a:solidFill>
                <a:latin typeface="Trebuchet MS" panose="020B0603020202020204" pitchFamily="34" charset="0"/>
              </a:rPr>
              <a:t>Etape 4</a:t>
            </a:r>
          </a:p>
        </p:txBody>
      </p:sp>
      <p:sp>
        <p:nvSpPr>
          <p:cNvPr id="5" name="Ellipse 4">
            <a:extLst>
              <a:ext uri="{FF2B5EF4-FFF2-40B4-BE49-F238E27FC236}">
                <a16:creationId xmlns:a16="http://schemas.microsoft.com/office/drawing/2014/main" id="{451F9603-7267-5FFD-82F0-FB4B1B86BCDE}"/>
              </a:ext>
            </a:extLst>
          </p:cNvPr>
          <p:cNvSpPr/>
          <p:nvPr/>
        </p:nvSpPr>
        <p:spPr bwMode="auto">
          <a:xfrm>
            <a:off x="6667535" y="3700107"/>
            <a:ext cx="744134" cy="146658"/>
          </a:xfrm>
          <a:prstGeom prst="ellipse">
            <a:avLst/>
          </a:prstGeom>
          <a:noFill/>
          <a:ln w="22225" cap="flat" cmpd="sng" algn="ctr">
            <a:solidFill>
              <a:srgbClr val="DB6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rtlCol="0" anchor="ctr"/>
          <a:lstStyle/>
          <a:p>
            <a:pPr algn="ctr"/>
            <a:endParaRPr lang="fr-FR" sz="1620">
              <a:latin typeface="+mj-lt"/>
            </a:endParaRPr>
          </a:p>
        </p:txBody>
      </p:sp>
      <p:sp>
        <p:nvSpPr>
          <p:cNvPr id="6" name="Ellipse 5">
            <a:extLst>
              <a:ext uri="{FF2B5EF4-FFF2-40B4-BE49-F238E27FC236}">
                <a16:creationId xmlns:a16="http://schemas.microsoft.com/office/drawing/2014/main" id="{D10B8A9E-15FE-7286-ED87-EB9D65D040E2}"/>
              </a:ext>
            </a:extLst>
          </p:cNvPr>
          <p:cNvSpPr/>
          <p:nvPr/>
        </p:nvSpPr>
        <p:spPr bwMode="auto">
          <a:xfrm>
            <a:off x="7861334" y="3709442"/>
            <a:ext cx="613344" cy="105790"/>
          </a:xfrm>
          <a:prstGeom prst="ellipse">
            <a:avLst/>
          </a:prstGeom>
          <a:noFill/>
          <a:ln w="22225" cap="flat" cmpd="sng" algn="ctr">
            <a:solidFill>
              <a:srgbClr val="DB68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txBody>
          <a:bodyPr rtlCol="0" anchor="ctr"/>
          <a:lstStyle/>
          <a:p>
            <a:pPr algn="ctr"/>
            <a:endParaRPr lang="fr-FR" sz="1620">
              <a:latin typeface="+mj-lt"/>
            </a:endParaRPr>
          </a:p>
        </p:txBody>
      </p:sp>
      <p:sp>
        <p:nvSpPr>
          <p:cNvPr id="7" name="Rectangle à coins arrondis 18">
            <a:extLst>
              <a:ext uri="{FF2B5EF4-FFF2-40B4-BE49-F238E27FC236}">
                <a16:creationId xmlns:a16="http://schemas.microsoft.com/office/drawing/2014/main" id="{1E91D2FE-6635-40CC-76AC-390190DA0C63}"/>
              </a:ext>
            </a:extLst>
          </p:cNvPr>
          <p:cNvSpPr/>
          <p:nvPr/>
        </p:nvSpPr>
        <p:spPr>
          <a:xfrm>
            <a:off x="494728" y="4075370"/>
            <a:ext cx="3556124" cy="1005950"/>
          </a:xfrm>
          <a:prstGeom prst="roundRect">
            <a:avLst/>
          </a:prstGeom>
          <a:noFill/>
          <a:ln w="57150" cap="flat" cmpd="sng" algn="ctr">
            <a:solidFill>
              <a:srgbClr val="F07D00"/>
            </a:solidFill>
            <a:prstDash val="solid"/>
            <a:miter lim="800000"/>
          </a:ln>
          <a:effectLst/>
        </p:spPr>
        <p:txBody>
          <a:bodyPr rtlCol="0" anchor="ctr"/>
          <a:lstStyle/>
          <a:p>
            <a:pPr defTabSz="342912" eaLnBrk="0" fontAlgn="base" hangingPunct="0">
              <a:spcBef>
                <a:spcPct val="0"/>
              </a:spcBef>
              <a:spcAft>
                <a:spcPct val="0"/>
              </a:spcAft>
            </a:pPr>
            <a:r>
              <a:rPr lang="fr-FR" sz="1400" b="1" dirty="0">
                <a:cs typeface="Arial" charset="0"/>
              </a:rPr>
              <a:t>Classement des emplois</a:t>
            </a:r>
          </a:p>
          <a:p>
            <a:pPr defTabSz="342912" eaLnBrk="0" fontAlgn="base" hangingPunct="0">
              <a:spcBef>
                <a:spcPct val="0"/>
              </a:spcBef>
              <a:spcAft>
                <a:spcPct val="0"/>
              </a:spcAft>
            </a:pPr>
            <a:r>
              <a:rPr lang="fr-FR" sz="1400" dirty="0">
                <a:cs typeface="Arial" charset="0"/>
              </a:rPr>
              <a:t>Déterminer la pesée de l’emploi par calcul de la somme obtenue.</a:t>
            </a:r>
          </a:p>
        </p:txBody>
      </p:sp>
      <p:sp>
        <p:nvSpPr>
          <p:cNvPr id="10" name="Espace réservé du texte 4">
            <a:extLst>
              <a:ext uri="{FF2B5EF4-FFF2-40B4-BE49-F238E27FC236}">
                <a16:creationId xmlns:a16="http://schemas.microsoft.com/office/drawing/2014/main" id="{CC537E3E-6152-5509-60CB-D2A9B33BA3A4}"/>
              </a:ext>
            </a:extLst>
          </p:cNvPr>
          <p:cNvSpPr txBox="1">
            <a:spLocks/>
          </p:cNvSpPr>
          <p:nvPr/>
        </p:nvSpPr>
        <p:spPr>
          <a:xfrm>
            <a:off x="371481" y="1480412"/>
            <a:ext cx="4343400" cy="2986107"/>
          </a:xfrm>
          <a:prstGeom prst="rect">
            <a:avLst/>
          </a:prstGeom>
        </p:spPr>
        <p:txBody>
          <a:bodyPr vert="horz" lIns="91440" tIns="45720" rIns="91440" bIns="45720" numCol="1" rtlCol="0">
            <a:normAutofit/>
          </a:bodyPr>
          <a:lstStyle>
            <a:lvl1pPr marL="0" indent="0" algn="just" defTabSz="914400" rtl="0" eaLnBrk="1" latinLnBrk="0" hangingPunct="1">
              <a:lnSpc>
                <a:spcPct val="100000"/>
              </a:lnSpc>
              <a:spcBef>
                <a:spcPts val="1400"/>
              </a:spcBef>
              <a:spcAft>
                <a:spcPts val="300"/>
              </a:spcAft>
              <a:buClr>
                <a:schemeClr val="accent1"/>
              </a:buClr>
              <a:buFont typeface="Wingdings 2" pitchFamily="18" charset="2"/>
              <a:buNone/>
              <a:defRPr sz="1400" b="1" i="0" kern="1200">
                <a:solidFill>
                  <a:schemeClr val="tx1">
                    <a:lumMod val="75000"/>
                  </a:schemeClr>
                </a:solidFill>
                <a:latin typeface="Open Sans"/>
                <a:ea typeface="+mn-ea"/>
                <a:cs typeface="Open Sans"/>
              </a:defRPr>
            </a:lvl1pPr>
            <a:lvl2pPr marL="271463" indent="-271463" algn="just" defTabSz="914400" rtl="0" eaLnBrk="1" latinLnBrk="0" hangingPunct="1">
              <a:lnSpc>
                <a:spcPct val="110000"/>
              </a:lnSpc>
              <a:spcBef>
                <a:spcPts val="600"/>
              </a:spcBef>
              <a:buClr>
                <a:schemeClr val="accent1"/>
              </a:buClr>
              <a:buFont typeface="Courier New" panose="02070309020205020404" pitchFamily="49" charset="0"/>
              <a:buChar char="o"/>
              <a:defRPr lang="fr-FR" sz="1400" b="0" i="0" kern="1200" dirty="0" smtClean="0">
                <a:solidFill>
                  <a:schemeClr val="tx1">
                    <a:lumMod val="75000"/>
                  </a:schemeClr>
                </a:solidFill>
                <a:latin typeface="Open Sans"/>
                <a:ea typeface="+mn-ea"/>
                <a:cs typeface="Open Sans"/>
              </a:defRPr>
            </a:lvl2pPr>
            <a:lvl3pPr marL="541338" indent="-269875" algn="just" defTabSz="914400" rtl="0" eaLnBrk="1" latinLnBrk="0" hangingPunct="1">
              <a:lnSpc>
                <a:spcPct val="100000"/>
              </a:lnSpc>
              <a:spcBef>
                <a:spcPts val="600"/>
              </a:spcBef>
              <a:buClr>
                <a:schemeClr val="accent1"/>
              </a:buClr>
              <a:buFont typeface="Apple Symbols" panose="02000000000000000000" pitchFamily="2" charset="-79"/>
              <a:buChar char="⏤"/>
              <a:defRPr sz="1400" b="0" i="0" kern="1200">
                <a:solidFill>
                  <a:schemeClr val="tx1">
                    <a:lumMod val="75000"/>
                  </a:schemeClr>
                </a:solidFill>
                <a:latin typeface="Open Sans"/>
                <a:ea typeface="+mn-ea"/>
                <a:cs typeface="Open Sans"/>
              </a:defRPr>
            </a:lvl3pPr>
            <a:lvl4pPr marL="719138" indent="-177800" algn="just" defTabSz="914400" rtl="0" eaLnBrk="1" latinLnBrk="0" hangingPunct="1">
              <a:lnSpc>
                <a:spcPct val="100000"/>
              </a:lnSpc>
              <a:spcBef>
                <a:spcPts val="600"/>
              </a:spcBef>
              <a:buClr>
                <a:schemeClr val="accent1"/>
              </a:buClr>
              <a:buFont typeface="Wingdings" pitchFamily="2" charset="2"/>
              <a:buChar char="§"/>
              <a:defRPr sz="1200" b="0" i="0" kern="1200">
                <a:solidFill>
                  <a:schemeClr val="tx1">
                    <a:lumMod val="75000"/>
                  </a:schemeClr>
                </a:solidFill>
                <a:latin typeface="Open Sans"/>
                <a:ea typeface="+mn-ea"/>
                <a:cs typeface="Open Sans"/>
              </a:defRPr>
            </a:lvl4pPr>
            <a:lvl5pPr marL="896938" indent="-177800" algn="just" defTabSz="914400" rtl="0" eaLnBrk="1" latinLnBrk="0" hangingPunct="1">
              <a:lnSpc>
                <a:spcPct val="100000"/>
              </a:lnSpc>
              <a:spcBef>
                <a:spcPts val="600"/>
              </a:spcBef>
              <a:buClr>
                <a:schemeClr val="accent1"/>
              </a:buClr>
              <a:buFont typeface="Lucida Grande"/>
              <a:buChar char="■"/>
              <a:defRPr sz="1200" b="0" i="0" kern="1200">
                <a:solidFill>
                  <a:schemeClr val="tx1">
                    <a:lumMod val="75000"/>
                  </a:schemeClr>
                </a:solidFill>
                <a:latin typeface="Open Sans"/>
                <a:ea typeface="+mn-ea"/>
                <a:cs typeface="Open San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lnSpc>
                <a:spcPct val="110000"/>
              </a:lnSpc>
              <a:spcBef>
                <a:spcPts val="0"/>
              </a:spcBef>
              <a:spcAft>
                <a:spcPts val="900"/>
              </a:spcAft>
              <a:buClr>
                <a:srgbClr val="FF0000"/>
              </a:buClr>
            </a:pPr>
            <a:endParaRPr lang="fr-FR" sz="1200" b="0" dirty="0">
              <a:solidFill>
                <a:schemeClr val="tx1"/>
              </a:solidFill>
            </a:endParaRPr>
          </a:p>
          <a:p>
            <a:pPr>
              <a:lnSpc>
                <a:spcPct val="110000"/>
              </a:lnSpc>
              <a:spcBef>
                <a:spcPts val="0"/>
              </a:spcBef>
              <a:spcAft>
                <a:spcPts val="900"/>
              </a:spcAft>
              <a:buClr>
                <a:srgbClr val="FF0000"/>
              </a:buClr>
            </a:pPr>
            <a:r>
              <a:rPr lang="fr-FR" sz="1200" b="0" dirty="0">
                <a:solidFill>
                  <a:schemeClr val="tx1"/>
                </a:solidFill>
              </a:rPr>
              <a:t>En fonction du nombre de points obtenus procéder à l’affectation de l’emploi dans la classe d’emploi et le groupe correspondant.</a:t>
            </a:r>
          </a:p>
          <a:p>
            <a:pPr>
              <a:lnSpc>
                <a:spcPct val="110000"/>
              </a:lnSpc>
              <a:spcBef>
                <a:spcPts val="0"/>
              </a:spcBef>
              <a:spcAft>
                <a:spcPts val="900"/>
              </a:spcAft>
              <a:buClr>
                <a:srgbClr val="FF0000"/>
              </a:buClr>
            </a:pPr>
            <a:endParaRPr lang="fr-FR" sz="1200" dirty="0">
              <a:solidFill>
                <a:srgbClr val="1F497D"/>
              </a:solidFill>
            </a:endParaRPr>
          </a:p>
          <a:p>
            <a:pPr>
              <a:lnSpc>
                <a:spcPct val="110000"/>
              </a:lnSpc>
              <a:spcBef>
                <a:spcPts val="0"/>
              </a:spcBef>
              <a:spcAft>
                <a:spcPts val="900"/>
              </a:spcAft>
              <a:buClr>
                <a:srgbClr val="FF0000"/>
              </a:buClr>
            </a:pPr>
            <a:r>
              <a:rPr lang="fr-FR" sz="1200" dirty="0">
                <a:solidFill>
                  <a:srgbClr val="F07D00"/>
                </a:solidFill>
              </a:rPr>
              <a:t>Attribuer le niveau et la position correspondant à l’emploi.</a:t>
            </a:r>
          </a:p>
          <a:p>
            <a:pPr marL="300047" lvl="1" indent="0">
              <a:spcAft>
                <a:spcPts val="900"/>
              </a:spcAft>
              <a:buClr>
                <a:srgbClr val="FF0000"/>
              </a:buClr>
              <a:buFont typeface="Courier New" panose="02070309020205020404" pitchFamily="49" charset="0"/>
              <a:buNone/>
            </a:pPr>
            <a:r>
              <a:rPr lang="fr-FR" sz="1200" i="1" dirty="0">
                <a:solidFill>
                  <a:schemeClr val="tx1"/>
                </a:solidFill>
              </a:rPr>
              <a:t>Exemple : pour 17 points, l’emploi sera classé au niveau TAM6</a:t>
            </a:r>
          </a:p>
        </p:txBody>
      </p:sp>
      <p:cxnSp>
        <p:nvCxnSpPr>
          <p:cNvPr id="12" name="Connecteur droit 11">
            <a:extLst>
              <a:ext uri="{FF2B5EF4-FFF2-40B4-BE49-F238E27FC236}">
                <a16:creationId xmlns:a16="http://schemas.microsoft.com/office/drawing/2014/main" id="{E06D9F44-E3AF-DAF4-3C8E-5C234558EF03}"/>
              </a:ext>
            </a:extLst>
          </p:cNvPr>
          <p:cNvCxnSpPr/>
          <p:nvPr/>
        </p:nvCxnSpPr>
        <p:spPr bwMode="auto">
          <a:xfrm>
            <a:off x="8158410" y="2522483"/>
            <a:ext cx="0" cy="1107296"/>
          </a:xfrm>
          <a:prstGeom prst="line">
            <a:avLst/>
          </a:prstGeom>
          <a:noFill/>
          <a:ln w="22225" cap="flat" cmpd="sng" algn="ctr">
            <a:solidFill>
              <a:srgbClr val="DB68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p:spPr>
      </p:cxnSp>
      <p:sp>
        <p:nvSpPr>
          <p:cNvPr id="25" name="Rectangle 24">
            <a:extLst>
              <a:ext uri="{FF2B5EF4-FFF2-40B4-BE49-F238E27FC236}">
                <a16:creationId xmlns:a16="http://schemas.microsoft.com/office/drawing/2014/main" id="{9D72AA4B-D982-E3CB-7CA6-07618F575354}"/>
              </a:ext>
            </a:extLst>
          </p:cNvPr>
          <p:cNvSpPr/>
          <p:nvPr/>
        </p:nvSpPr>
        <p:spPr>
          <a:xfrm>
            <a:off x="6894518" y="1129290"/>
            <a:ext cx="1769040" cy="432000"/>
          </a:xfrm>
          <a:prstGeom prst="rect">
            <a:avLst/>
          </a:prstGeom>
          <a:noFill/>
          <a:ln w="57150">
            <a:solidFill>
              <a:srgbClr val="F07D00"/>
            </a:solidFill>
          </a:ln>
        </p:spPr>
        <p:txBody>
          <a:bodyPr wrap="none" rtlCol="0" anchor="ctr">
            <a:noAutofit/>
          </a:bodyPr>
          <a:lstStyle/>
          <a:p>
            <a:pPr algn="ctr"/>
            <a:r>
              <a:rPr lang="fr-FR" sz="1400" b="1" dirty="0">
                <a:solidFill>
                  <a:srgbClr val="1A7079"/>
                </a:solidFill>
                <a:latin typeface="Open Sans" panose="020B0606030504020204" pitchFamily="34" charset="0"/>
                <a:ea typeface="Open Sans" panose="020B0606030504020204" pitchFamily="34" charset="0"/>
                <a:cs typeface="Open Sans" panose="020B0606030504020204" pitchFamily="34" charset="0"/>
              </a:rPr>
              <a:t>PESEE /</a:t>
            </a:r>
          </a:p>
          <a:p>
            <a:pPr algn="ctr"/>
            <a:r>
              <a:rPr lang="fr-FR" sz="1400" b="1" dirty="0">
                <a:solidFill>
                  <a:srgbClr val="1A7079"/>
                </a:solidFill>
                <a:latin typeface="Open Sans" panose="020B0606030504020204" pitchFamily="34" charset="0"/>
                <a:ea typeface="Open Sans" panose="020B0606030504020204" pitchFamily="34" charset="0"/>
                <a:cs typeface="Open Sans" panose="020B0606030504020204" pitchFamily="34" charset="0"/>
              </a:rPr>
              <a:t>CLASSEMENT</a:t>
            </a:r>
          </a:p>
        </p:txBody>
      </p:sp>
      <p:sp>
        <p:nvSpPr>
          <p:cNvPr id="27" name="Ellipse 26">
            <a:extLst>
              <a:ext uri="{FF2B5EF4-FFF2-40B4-BE49-F238E27FC236}">
                <a16:creationId xmlns:a16="http://schemas.microsoft.com/office/drawing/2014/main" id="{5A155098-FD24-EE8F-AF75-5CE3BCF2AA05}"/>
              </a:ext>
            </a:extLst>
          </p:cNvPr>
          <p:cNvSpPr/>
          <p:nvPr/>
        </p:nvSpPr>
        <p:spPr>
          <a:xfrm>
            <a:off x="6342349" y="1176485"/>
            <a:ext cx="358227" cy="332284"/>
          </a:xfrm>
          <a:prstGeom prst="ellipse">
            <a:avLst/>
          </a:prstGeom>
          <a:solidFill>
            <a:schemeClr val="bg1"/>
          </a:solidFill>
          <a:ln w="38100" cap="flat" cmpd="sng" algn="ctr">
            <a:solidFill>
              <a:srgbClr val="F07D00"/>
            </a:solidFill>
            <a:prstDash val="solid"/>
            <a:miter lim="800000"/>
          </a:ln>
          <a:effectLst/>
        </p:spPr>
        <p:txBody>
          <a:bodyPr lIns="0" tIns="0" rIns="0" bIns="27000" rtlCol="0" anchor="ctr"/>
          <a:lstStyle/>
          <a:p>
            <a:pPr algn="ctr" defTabSz="342912" eaLnBrk="0" fontAlgn="base" hangingPunct="0">
              <a:spcBef>
                <a:spcPct val="0"/>
              </a:spcBef>
              <a:spcAft>
                <a:spcPct val="0"/>
              </a:spcAft>
              <a:defRPr/>
            </a:pPr>
            <a:r>
              <a:rPr lang="fr-FR" sz="1200" b="1" kern="0" dirty="0">
                <a:solidFill>
                  <a:srgbClr val="1A7079"/>
                </a:solidFill>
                <a:latin typeface="Open Sans" panose="020B0606030504020204" pitchFamily="34" charset="0"/>
                <a:ea typeface="Open Sans" panose="020B0606030504020204" pitchFamily="34" charset="0"/>
                <a:cs typeface="Open Sans" panose="020B0606030504020204" pitchFamily="34" charset="0"/>
              </a:rPr>
              <a:t>3</a:t>
            </a:r>
          </a:p>
        </p:txBody>
      </p:sp>
      <p:pic>
        <p:nvPicPr>
          <p:cNvPr id="3" name="Image 2">
            <a:extLst>
              <a:ext uri="{FF2B5EF4-FFF2-40B4-BE49-F238E27FC236}">
                <a16:creationId xmlns:a16="http://schemas.microsoft.com/office/drawing/2014/main" id="{D50EA2B6-B51D-6D32-D632-64E576E04C16}"/>
              </a:ext>
            </a:extLst>
          </p:cNvPr>
          <p:cNvPicPr>
            <a:picLocks noChangeAspect="1"/>
          </p:cNvPicPr>
          <p:nvPr/>
        </p:nvPicPr>
        <p:blipFill rotWithShape="1">
          <a:blip r:embed="rId2"/>
          <a:srcRect l="1" t="24889" r="32691" b="12365"/>
          <a:stretch/>
        </p:blipFill>
        <p:spPr>
          <a:xfrm>
            <a:off x="5207892" y="1841938"/>
            <a:ext cx="3094614" cy="841980"/>
          </a:xfrm>
          <a:prstGeom prst="rect">
            <a:avLst/>
          </a:prstGeom>
        </p:spPr>
      </p:pic>
      <p:pic>
        <p:nvPicPr>
          <p:cNvPr id="2" name="Picture 1">
            <a:extLst>
              <a:ext uri="{FF2B5EF4-FFF2-40B4-BE49-F238E27FC236}">
                <a16:creationId xmlns:a16="http://schemas.microsoft.com/office/drawing/2014/main" id="{E42D357E-34BC-7C9A-8FC2-7D5E1A2CF1FB}"/>
              </a:ext>
            </a:extLst>
          </p:cNvPr>
          <p:cNvPicPr>
            <a:picLocks noChangeAspect="1"/>
          </p:cNvPicPr>
          <p:nvPr/>
        </p:nvPicPr>
        <p:blipFill>
          <a:blip r:embed="rId3"/>
          <a:stretch>
            <a:fillRect/>
          </a:stretch>
        </p:blipFill>
        <p:spPr>
          <a:xfrm>
            <a:off x="4936388" y="2840970"/>
            <a:ext cx="3937642" cy="2218719"/>
          </a:xfrm>
          <a:prstGeom prst="rect">
            <a:avLst/>
          </a:prstGeom>
        </p:spPr>
      </p:pic>
      <p:pic>
        <p:nvPicPr>
          <p:cNvPr id="8" name="Image 7">
            <a:extLst>
              <a:ext uri="{FF2B5EF4-FFF2-40B4-BE49-F238E27FC236}">
                <a16:creationId xmlns:a16="http://schemas.microsoft.com/office/drawing/2014/main" id="{E2B3D58E-0E63-40B8-6C5C-027E572A92A8}"/>
              </a:ext>
            </a:extLst>
          </p:cNvPr>
          <p:cNvPicPr>
            <a:picLocks noChangeAspect="1"/>
          </p:cNvPicPr>
          <p:nvPr/>
        </p:nvPicPr>
        <p:blipFill>
          <a:blip r:embed="rId4"/>
          <a:stretch>
            <a:fillRect/>
          </a:stretch>
        </p:blipFill>
        <p:spPr>
          <a:xfrm>
            <a:off x="409941" y="5349740"/>
            <a:ext cx="3762611" cy="72694"/>
          </a:xfrm>
          <a:prstGeom prst="rect">
            <a:avLst/>
          </a:prstGeom>
        </p:spPr>
      </p:pic>
      <p:pic>
        <p:nvPicPr>
          <p:cNvPr id="9" name="Image 8">
            <a:extLst>
              <a:ext uri="{FF2B5EF4-FFF2-40B4-BE49-F238E27FC236}">
                <a16:creationId xmlns:a16="http://schemas.microsoft.com/office/drawing/2014/main" id="{08955CD0-9C7D-2C67-9A84-E18AB11FD3DC}"/>
              </a:ext>
            </a:extLst>
          </p:cNvPr>
          <p:cNvPicPr>
            <a:picLocks noChangeAspect="1"/>
          </p:cNvPicPr>
          <p:nvPr/>
        </p:nvPicPr>
        <p:blipFill>
          <a:blip r:embed="rId5"/>
          <a:stretch>
            <a:fillRect/>
          </a:stretch>
        </p:blipFill>
        <p:spPr>
          <a:xfrm>
            <a:off x="8563605" y="5128504"/>
            <a:ext cx="293930" cy="293930"/>
          </a:xfrm>
          <a:prstGeom prst="rect">
            <a:avLst/>
          </a:prstGeom>
        </p:spPr>
      </p:pic>
      <p:sp>
        <p:nvSpPr>
          <p:cNvPr id="11" name="Espace réservé du numéro de diapositive 3">
            <a:extLst>
              <a:ext uri="{FF2B5EF4-FFF2-40B4-BE49-F238E27FC236}">
                <a16:creationId xmlns:a16="http://schemas.microsoft.com/office/drawing/2014/main" id="{2FAB9C7D-4F64-8A5E-1D4B-70ABFF8A0F1A}"/>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12</a:t>
            </a:fld>
            <a:endParaRPr lang="fr-FR" noProof="0">
              <a:solidFill>
                <a:schemeClr val="tx1"/>
              </a:solidFill>
            </a:endParaRPr>
          </a:p>
        </p:txBody>
      </p:sp>
    </p:spTree>
    <p:extLst>
      <p:ext uri="{BB962C8B-B14F-4D97-AF65-F5344CB8AC3E}">
        <p14:creationId xmlns:p14="http://schemas.microsoft.com/office/powerpoint/2010/main" val="375187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4ED2C-E554-49DD-83FF-1B8C1C68450E}"/>
              </a:ext>
            </a:extLst>
          </p:cNvPr>
          <p:cNvSpPr/>
          <p:nvPr/>
        </p:nvSpPr>
        <p:spPr>
          <a:xfrm>
            <a:off x="1" y="285750"/>
            <a:ext cx="3170207" cy="5143500"/>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284E382-9EF1-4EBC-8F04-8C4130B8A40A}"/>
              </a:ext>
            </a:extLst>
          </p:cNvPr>
          <p:cNvSpPr>
            <a:spLocks noGrp="1"/>
          </p:cNvSpPr>
          <p:nvPr>
            <p:ph type="title" idx="4294967295"/>
          </p:nvPr>
        </p:nvSpPr>
        <p:spPr>
          <a:xfrm>
            <a:off x="3466157" y="3414298"/>
            <a:ext cx="4420544" cy="1354145"/>
          </a:xfrm>
        </p:spPr>
        <p:txBody>
          <a:bodyPr/>
          <a:lstStyle/>
          <a:p>
            <a:r>
              <a:rPr lang="fr-FR" sz="4050" dirty="0">
                <a:solidFill>
                  <a:srgbClr val="1A7079"/>
                </a:solidFill>
                <a:latin typeface="Trebuchet MS" panose="020B0603020202020204" pitchFamily="34" charset="0"/>
              </a:rPr>
              <a:t>Comprendre les critères et appliquer les critères</a:t>
            </a:r>
          </a:p>
        </p:txBody>
      </p:sp>
      <p:pic>
        <p:nvPicPr>
          <p:cNvPr id="25" name="Espace réservé pour une image  8">
            <a:extLst>
              <a:ext uri="{FF2B5EF4-FFF2-40B4-BE49-F238E27FC236}">
                <a16:creationId xmlns:a16="http://schemas.microsoft.com/office/drawing/2014/main" id="{6E45365F-ACDA-4051-B55D-14A0E1A4BAD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3340" t="1445" r="24159" b="4640"/>
          <a:stretch/>
        </p:blipFill>
        <p:spPr>
          <a:xfrm>
            <a:off x="401128" y="555856"/>
            <a:ext cx="2367951" cy="2376047"/>
          </a:xfrm>
          <a:prstGeom prst="ellipse">
            <a:avLst/>
          </a:prstGeom>
        </p:spPr>
      </p:pic>
    </p:spTree>
    <p:extLst>
      <p:ext uri="{BB962C8B-B14F-4D97-AF65-F5344CB8AC3E}">
        <p14:creationId xmlns:p14="http://schemas.microsoft.com/office/powerpoint/2010/main" val="97104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DBBC59F-98DE-595B-BE47-B2863CC2C73E}"/>
              </a:ext>
            </a:extLst>
          </p:cNvPr>
          <p:cNvSpPr txBox="1">
            <a:spLocks/>
          </p:cNvSpPr>
          <p:nvPr/>
        </p:nvSpPr>
        <p:spPr>
          <a:xfrm>
            <a:off x="409941" y="380357"/>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21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COMPRENDRE LES CRITÈRES</a:t>
            </a:r>
          </a:p>
        </p:txBody>
      </p:sp>
      <p:sp>
        <p:nvSpPr>
          <p:cNvPr id="3" name="Rectangle 2">
            <a:extLst>
              <a:ext uri="{FF2B5EF4-FFF2-40B4-BE49-F238E27FC236}">
                <a16:creationId xmlns:a16="http://schemas.microsoft.com/office/drawing/2014/main" id="{DA7F59F9-2E50-B63D-6973-991F54407C13}"/>
              </a:ext>
            </a:extLst>
          </p:cNvPr>
          <p:cNvSpPr/>
          <p:nvPr/>
        </p:nvSpPr>
        <p:spPr>
          <a:xfrm>
            <a:off x="2896212" y="1278430"/>
            <a:ext cx="5656295" cy="887912"/>
          </a:xfrm>
          <a:prstGeom prst="rect">
            <a:avLst/>
          </a:prstGeom>
          <a:ln w="76200">
            <a:solidFill>
              <a:srgbClr val="F07D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5607" tIns="37804" rIns="75607" bIns="37804" numCol="1" spcCol="0" rtlCol="0" fromWordArt="0" anchor="ctr" anchorCtr="0" forceAA="0" compatLnSpc="1">
            <a:prstTxWarp prst="textNoShape">
              <a:avLst/>
            </a:prstTxWarp>
            <a:noAutofit/>
          </a:bodyPr>
          <a:lstStyle/>
          <a:p>
            <a:pPr algn="ctr" defTabSz="756117">
              <a:defRPr/>
            </a:pPr>
            <a:endParaRPr lang="fr-FR" sz="662" b="1" dirty="0">
              <a:solidFill>
                <a:srgbClr val="FF0000"/>
              </a:solidFill>
              <a:latin typeface="+mj-lt"/>
            </a:endParaRPr>
          </a:p>
          <a:p>
            <a:pPr algn="ctr" defTabSz="756117">
              <a:defRPr/>
            </a:pPr>
            <a:r>
              <a:rPr lang="fr-FR" sz="1400" b="1" dirty="0">
                <a:solidFill>
                  <a:schemeClr val="tx1"/>
                </a:solidFill>
                <a:latin typeface="+mj-lt"/>
              </a:rPr>
              <a:t>Complexité et degré de technique, connaissances et pratiques associées à la tenue de l’emploi</a:t>
            </a:r>
          </a:p>
        </p:txBody>
      </p:sp>
      <p:sp>
        <p:nvSpPr>
          <p:cNvPr id="9" name="Rectangle 8">
            <a:extLst>
              <a:ext uri="{FF2B5EF4-FFF2-40B4-BE49-F238E27FC236}">
                <a16:creationId xmlns:a16="http://schemas.microsoft.com/office/drawing/2014/main" id="{E94A6385-D343-A4B4-A64F-58360738ECBB}"/>
              </a:ext>
            </a:extLst>
          </p:cNvPr>
          <p:cNvSpPr/>
          <p:nvPr/>
        </p:nvSpPr>
        <p:spPr>
          <a:xfrm>
            <a:off x="2896212" y="2339943"/>
            <a:ext cx="2437788" cy="952639"/>
          </a:xfrm>
          <a:prstGeom prst="rect">
            <a:avLst/>
          </a:prstGeom>
          <a:solidFill>
            <a:schemeClr val="bg1"/>
          </a:solidFill>
          <a:ln w="76200">
            <a:solidFill>
              <a:srgbClr val="F07D00"/>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defTabSz="756117" fontAlgn="base">
              <a:spcAft>
                <a:spcPct val="0"/>
              </a:spcAft>
              <a:defRPr/>
            </a:pPr>
            <a:r>
              <a:rPr lang="fr-FR" sz="1200" b="1" dirty="0">
                <a:solidFill>
                  <a:schemeClr val="tx1"/>
                </a:solidFill>
                <a:latin typeface="+mj-lt"/>
              </a:rPr>
              <a:t>Le degré de complexité (diversité  et de difficulté technique)</a:t>
            </a:r>
          </a:p>
        </p:txBody>
      </p:sp>
      <p:sp>
        <p:nvSpPr>
          <p:cNvPr id="13" name="Rectangle 12">
            <a:extLst>
              <a:ext uri="{FF2B5EF4-FFF2-40B4-BE49-F238E27FC236}">
                <a16:creationId xmlns:a16="http://schemas.microsoft.com/office/drawing/2014/main" id="{6AF38AA3-8488-767F-4861-132ACEA46BCA}"/>
              </a:ext>
            </a:extLst>
          </p:cNvPr>
          <p:cNvSpPr/>
          <p:nvPr/>
        </p:nvSpPr>
        <p:spPr>
          <a:xfrm>
            <a:off x="6282267" y="2339941"/>
            <a:ext cx="2270236" cy="952639"/>
          </a:xfrm>
          <a:prstGeom prst="rect">
            <a:avLst/>
          </a:prstGeom>
          <a:solidFill>
            <a:schemeClr val="bg1"/>
          </a:solidFill>
          <a:ln w="76200">
            <a:solidFill>
              <a:srgbClr val="F07D00"/>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defTabSz="756117" fontAlgn="base">
              <a:spcAft>
                <a:spcPct val="0"/>
              </a:spcAft>
              <a:defRPr/>
            </a:pPr>
            <a:r>
              <a:rPr lang="fr-FR" sz="1200" b="1" dirty="0">
                <a:solidFill>
                  <a:schemeClr val="tx1"/>
                </a:solidFill>
                <a:latin typeface="+mj-lt"/>
              </a:rPr>
              <a:t>Le niveau de connaissance associé</a:t>
            </a:r>
          </a:p>
        </p:txBody>
      </p:sp>
      <p:sp>
        <p:nvSpPr>
          <p:cNvPr id="6" name="ZoneTexte 5">
            <a:extLst>
              <a:ext uri="{FF2B5EF4-FFF2-40B4-BE49-F238E27FC236}">
                <a16:creationId xmlns:a16="http://schemas.microsoft.com/office/drawing/2014/main" id="{7A7C6DC1-8DDB-6C36-257F-A15AFA592592}"/>
              </a:ext>
            </a:extLst>
          </p:cNvPr>
          <p:cNvSpPr txBox="1"/>
          <p:nvPr/>
        </p:nvSpPr>
        <p:spPr>
          <a:xfrm>
            <a:off x="432000" y="3337891"/>
            <a:ext cx="8284238" cy="1600438"/>
          </a:xfrm>
          <a:prstGeom prst="rect">
            <a:avLst/>
          </a:prstGeom>
          <a:noFill/>
        </p:spPr>
        <p:txBody>
          <a:bodyPr wrap="square">
            <a:spAutoFit/>
          </a:bodyPr>
          <a:lstStyle/>
          <a:p>
            <a:pPr marL="12065" marR="381635">
              <a:buClr>
                <a:schemeClr val="tx2"/>
              </a:buClr>
              <a:tabLst>
                <a:tab pos="228600" algn="l"/>
                <a:tab pos="229235" algn="l"/>
              </a:tabLst>
            </a:pPr>
            <a:r>
              <a:rPr lang="fr-FR" sz="1400" b="1" dirty="0">
                <a:latin typeface="NavalGroup Sans Light"/>
                <a:cs typeface="Arial"/>
              </a:rPr>
              <a:t>Questions </a:t>
            </a:r>
          </a:p>
          <a:p>
            <a:pPr marL="12065" marR="381635">
              <a:buClr>
                <a:schemeClr val="tx2"/>
              </a:buClr>
              <a:tabLst>
                <a:tab pos="228600" algn="l"/>
                <a:tab pos="229235" algn="l"/>
              </a:tabLst>
            </a:pPr>
            <a:r>
              <a:rPr lang="fr-FR" sz="1200" dirty="0">
                <a:solidFill>
                  <a:srgbClr val="404040"/>
                </a:solidFill>
                <a:latin typeface="NavalGroup Sans Light"/>
                <a:cs typeface="Arial"/>
              </a:rPr>
              <a:t>•	Les situations rencontrées dans l’emploi sont-elles simples ou complexes (simples, qualifiées, très qualifiées, complexes, expertes, variées ou homogènes, …) ?</a:t>
            </a:r>
          </a:p>
          <a:p>
            <a:pPr marL="12065" marR="381635">
              <a:buClr>
                <a:schemeClr val="tx2"/>
              </a:buClr>
              <a:tabLst>
                <a:tab pos="228600" algn="l"/>
                <a:tab pos="229235" algn="l"/>
              </a:tabLst>
            </a:pPr>
            <a:r>
              <a:rPr lang="fr-FR" sz="1200" dirty="0">
                <a:solidFill>
                  <a:srgbClr val="404040"/>
                </a:solidFill>
                <a:latin typeface="NavalGroup Sans Light"/>
                <a:cs typeface="Arial"/>
              </a:rPr>
              <a:t>•	Quelle est l’étendue des activités (une ou plusieurs tâches, variées, …) ?</a:t>
            </a:r>
          </a:p>
          <a:p>
            <a:pPr marL="12065" marR="381635">
              <a:buClr>
                <a:schemeClr val="tx2"/>
              </a:buClr>
              <a:tabLst>
                <a:tab pos="228600" algn="l"/>
                <a:tab pos="229235" algn="l"/>
              </a:tabLst>
            </a:pPr>
            <a:r>
              <a:rPr lang="fr-FR" sz="1200" dirty="0">
                <a:solidFill>
                  <a:srgbClr val="404040"/>
                </a:solidFill>
                <a:latin typeface="NavalGroup Sans Light"/>
                <a:cs typeface="Arial"/>
              </a:rPr>
              <a:t>•	Les connaissances requises sont-elles plutôt techniques ou conceptuelles ?</a:t>
            </a:r>
          </a:p>
          <a:p>
            <a:pPr marL="12065" marR="381635">
              <a:buClr>
                <a:schemeClr val="tx2"/>
              </a:buClr>
              <a:tabLst>
                <a:tab pos="228600" algn="l"/>
                <a:tab pos="229235" algn="l"/>
              </a:tabLst>
            </a:pPr>
            <a:r>
              <a:rPr lang="fr-FR" sz="1200" dirty="0">
                <a:solidFill>
                  <a:srgbClr val="404040"/>
                </a:solidFill>
                <a:latin typeface="NavalGroup Sans Light"/>
                <a:cs typeface="Arial"/>
              </a:rPr>
              <a:t>•	Quel profil iriez-vous chercher en cas de recrutement externe ? Quelle expérience requise ? </a:t>
            </a:r>
          </a:p>
          <a:p>
            <a:pPr marL="12065" marR="381635">
              <a:buClr>
                <a:schemeClr val="tx2"/>
              </a:buClr>
              <a:tabLst>
                <a:tab pos="228600" algn="l"/>
                <a:tab pos="229235" algn="l"/>
              </a:tabLst>
            </a:pPr>
            <a:r>
              <a:rPr lang="fr-FR" sz="1200" dirty="0">
                <a:solidFill>
                  <a:srgbClr val="404040"/>
                </a:solidFill>
                <a:latin typeface="NavalGroup Sans Light"/>
                <a:cs typeface="Arial"/>
              </a:rPr>
              <a:t>•	S’agit-il d’un rôle d’expert ? En quoi ?</a:t>
            </a:r>
          </a:p>
          <a:p>
            <a:pPr marL="12065" marR="381635">
              <a:buClr>
                <a:schemeClr val="tx2"/>
              </a:buClr>
              <a:tabLst>
                <a:tab pos="228600" algn="l"/>
                <a:tab pos="229235" algn="l"/>
              </a:tabLst>
            </a:pPr>
            <a:r>
              <a:rPr lang="fr-FR" sz="1200" dirty="0">
                <a:solidFill>
                  <a:srgbClr val="404040"/>
                </a:solidFill>
                <a:latin typeface="NavalGroup Sans Light"/>
                <a:cs typeface="Arial"/>
              </a:rPr>
              <a:t>•	Si vous intégriez un nouveau titulaire sur ce poste, au bout de combien de temps serait-il opérationnel ?</a:t>
            </a:r>
          </a:p>
        </p:txBody>
      </p:sp>
      <p:sp>
        <p:nvSpPr>
          <p:cNvPr id="2" name="Rectangle 1">
            <a:extLst>
              <a:ext uri="{FF2B5EF4-FFF2-40B4-BE49-F238E27FC236}">
                <a16:creationId xmlns:a16="http://schemas.microsoft.com/office/drawing/2014/main" id="{436DDFB2-DC08-2ACD-350B-A9289677CAA8}"/>
              </a:ext>
            </a:extLst>
          </p:cNvPr>
          <p:cNvSpPr/>
          <p:nvPr/>
        </p:nvSpPr>
        <p:spPr>
          <a:xfrm flipH="1">
            <a:off x="715255" y="2504638"/>
            <a:ext cx="1880551" cy="346890"/>
          </a:xfrm>
          <a:prstGeom prst="rect">
            <a:avLst/>
          </a:prstGeom>
        </p:spPr>
        <p:txBody>
          <a:bodyPr wrap="square">
            <a:spAutoFit/>
          </a:bodyPr>
          <a:lstStyle/>
          <a:p>
            <a:pPr defTabSz="756117">
              <a:defRPr/>
            </a:pPr>
            <a:r>
              <a:rPr lang="fr-FR" sz="1654" b="1" dirty="0">
                <a:latin typeface="+mj-lt"/>
                <a:cs typeface="Arial" charset="0"/>
              </a:rPr>
              <a:t>Ce critère combine</a:t>
            </a:r>
          </a:p>
        </p:txBody>
      </p:sp>
      <p:sp>
        <p:nvSpPr>
          <p:cNvPr id="5" name="Rectangle 4">
            <a:extLst>
              <a:ext uri="{FF2B5EF4-FFF2-40B4-BE49-F238E27FC236}">
                <a16:creationId xmlns:a16="http://schemas.microsoft.com/office/drawing/2014/main" id="{DDCE2B25-DA1C-4727-727B-984F06AE67E6}"/>
              </a:ext>
            </a:extLst>
          </p:cNvPr>
          <p:cNvSpPr/>
          <p:nvPr/>
        </p:nvSpPr>
        <p:spPr>
          <a:xfrm>
            <a:off x="715254" y="1499639"/>
            <a:ext cx="2028716" cy="397801"/>
          </a:xfrm>
          <a:prstGeom prst="rect">
            <a:avLst/>
          </a:prstGeom>
        </p:spPr>
        <p:txBody>
          <a:bodyPr wrap="square">
            <a:spAutoFit/>
          </a:bodyPr>
          <a:lstStyle/>
          <a:p>
            <a:pPr defTabSz="756117"/>
            <a:r>
              <a:rPr lang="fr-FR" sz="1985" b="1" dirty="0">
                <a:latin typeface="+mj-lt"/>
                <a:cs typeface="Arial" charset="0"/>
              </a:rPr>
              <a:t>Technicité  </a:t>
            </a:r>
          </a:p>
        </p:txBody>
      </p:sp>
      <p:sp>
        <p:nvSpPr>
          <p:cNvPr id="7" name="ZoneTexte 7">
            <a:extLst>
              <a:ext uri="{FF2B5EF4-FFF2-40B4-BE49-F238E27FC236}">
                <a16:creationId xmlns:a16="http://schemas.microsoft.com/office/drawing/2014/main" id="{7F5630E2-28FA-9454-323D-0165C804B93B}"/>
              </a:ext>
            </a:extLst>
          </p:cNvPr>
          <p:cNvSpPr txBox="1"/>
          <p:nvPr/>
        </p:nvSpPr>
        <p:spPr>
          <a:xfrm>
            <a:off x="5574677" y="2631099"/>
            <a:ext cx="434286" cy="369332"/>
          </a:xfrm>
          <a:prstGeom prst="rect">
            <a:avLst/>
          </a:prstGeom>
          <a:solidFill>
            <a:schemeClr val="bg1"/>
          </a:solidFill>
          <a:ln>
            <a:solidFill>
              <a:schemeClr val="bg1"/>
            </a:solidFill>
          </a:ln>
        </p:spPr>
        <p:txBody>
          <a:bodyPr wrap="square" rtlCol="0">
            <a:spAutoFit/>
          </a:bodyPr>
          <a:lstStyle/>
          <a:p>
            <a:pPr defTabSz="756117">
              <a:defRPr/>
            </a:pPr>
            <a:r>
              <a:rPr lang="fr-FR" b="1" dirty="0">
                <a:latin typeface="+mj-lt"/>
                <a:cs typeface="Arial" charset="0"/>
              </a:rPr>
              <a:t>et</a:t>
            </a:r>
          </a:p>
        </p:txBody>
      </p:sp>
      <p:pic>
        <p:nvPicPr>
          <p:cNvPr id="8" name="Image 7">
            <a:extLst>
              <a:ext uri="{FF2B5EF4-FFF2-40B4-BE49-F238E27FC236}">
                <a16:creationId xmlns:a16="http://schemas.microsoft.com/office/drawing/2014/main" id="{EA50CA90-87AE-616B-CAA7-7B0E61E4A4FC}"/>
              </a:ext>
            </a:extLst>
          </p:cNvPr>
          <p:cNvPicPr>
            <a:picLocks noChangeAspect="1"/>
          </p:cNvPicPr>
          <p:nvPr/>
        </p:nvPicPr>
        <p:blipFill>
          <a:blip r:embed="rId2"/>
          <a:stretch>
            <a:fillRect/>
          </a:stretch>
        </p:blipFill>
        <p:spPr>
          <a:xfrm>
            <a:off x="409941" y="5349740"/>
            <a:ext cx="3762611" cy="72694"/>
          </a:xfrm>
          <a:prstGeom prst="rect">
            <a:avLst/>
          </a:prstGeom>
        </p:spPr>
      </p:pic>
      <p:pic>
        <p:nvPicPr>
          <p:cNvPr id="10" name="Image 9">
            <a:extLst>
              <a:ext uri="{FF2B5EF4-FFF2-40B4-BE49-F238E27FC236}">
                <a16:creationId xmlns:a16="http://schemas.microsoft.com/office/drawing/2014/main" id="{9669A7A0-A514-C8D2-3994-69195FDC7B6C}"/>
              </a:ext>
            </a:extLst>
          </p:cNvPr>
          <p:cNvPicPr>
            <a:picLocks noChangeAspect="1"/>
          </p:cNvPicPr>
          <p:nvPr/>
        </p:nvPicPr>
        <p:blipFill>
          <a:blip r:embed="rId3"/>
          <a:stretch>
            <a:fillRect/>
          </a:stretch>
        </p:blipFill>
        <p:spPr>
          <a:xfrm>
            <a:off x="8563605" y="5128504"/>
            <a:ext cx="293930" cy="293930"/>
          </a:xfrm>
          <a:prstGeom prst="rect">
            <a:avLst/>
          </a:prstGeom>
        </p:spPr>
      </p:pic>
      <p:sp>
        <p:nvSpPr>
          <p:cNvPr id="11" name="Espace réservé du numéro de diapositive 3">
            <a:extLst>
              <a:ext uri="{FF2B5EF4-FFF2-40B4-BE49-F238E27FC236}">
                <a16:creationId xmlns:a16="http://schemas.microsoft.com/office/drawing/2014/main" id="{B114BA20-ECA8-FFA7-D204-3DFCEC9A2B1C}"/>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14</a:t>
            </a:fld>
            <a:endParaRPr lang="fr-FR" noProof="0">
              <a:solidFill>
                <a:schemeClr val="tx1"/>
              </a:solidFill>
            </a:endParaRPr>
          </a:p>
        </p:txBody>
      </p:sp>
    </p:spTree>
    <p:extLst>
      <p:ext uri="{BB962C8B-B14F-4D97-AF65-F5344CB8AC3E}">
        <p14:creationId xmlns:p14="http://schemas.microsoft.com/office/powerpoint/2010/main" val="46531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DBBC59F-98DE-595B-BE47-B2863CC2C73E}"/>
              </a:ext>
            </a:extLst>
          </p:cNvPr>
          <p:cNvSpPr txBox="1">
            <a:spLocks/>
          </p:cNvSpPr>
          <p:nvPr/>
        </p:nvSpPr>
        <p:spPr>
          <a:xfrm>
            <a:off x="409941" y="380357"/>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21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COMPRENDRE LES CRITÈRES</a:t>
            </a:r>
          </a:p>
        </p:txBody>
      </p:sp>
      <p:sp>
        <p:nvSpPr>
          <p:cNvPr id="3" name="Rectangle 2">
            <a:extLst>
              <a:ext uri="{FF2B5EF4-FFF2-40B4-BE49-F238E27FC236}">
                <a16:creationId xmlns:a16="http://schemas.microsoft.com/office/drawing/2014/main" id="{5EBDB49E-5F16-DF27-0DEF-C91A9F5FA91A}"/>
              </a:ext>
            </a:extLst>
          </p:cNvPr>
          <p:cNvSpPr/>
          <p:nvPr/>
        </p:nvSpPr>
        <p:spPr>
          <a:xfrm>
            <a:off x="2896212" y="1285985"/>
            <a:ext cx="5656295" cy="880338"/>
          </a:xfrm>
          <a:prstGeom prst="rect">
            <a:avLst/>
          </a:prstGeom>
          <a:ln w="76200">
            <a:solidFill>
              <a:srgbClr val="F07D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5607" tIns="37804" rIns="75607" bIns="37804" numCol="1" spcCol="0" rtlCol="0" fromWordArt="0" anchor="ctr" anchorCtr="0" forceAA="0" compatLnSpc="1">
            <a:prstTxWarp prst="textNoShape">
              <a:avLst/>
            </a:prstTxWarp>
            <a:noAutofit/>
          </a:bodyPr>
          <a:lstStyle/>
          <a:p>
            <a:pPr algn="ctr" defTabSz="756117">
              <a:defRPr/>
            </a:pPr>
            <a:r>
              <a:rPr lang="fr-FR" sz="1400" b="1" dirty="0">
                <a:solidFill>
                  <a:schemeClr val="tx1"/>
                </a:solidFill>
                <a:latin typeface="+mj-lt"/>
              </a:rPr>
              <a:t>Rôle et type de contribution associés à la tenue de l’emploi</a:t>
            </a:r>
          </a:p>
        </p:txBody>
      </p:sp>
      <p:sp>
        <p:nvSpPr>
          <p:cNvPr id="4" name="Rectangle 3">
            <a:extLst>
              <a:ext uri="{FF2B5EF4-FFF2-40B4-BE49-F238E27FC236}">
                <a16:creationId xmlns:a16="http://schemas.microsoft.com/office/drawing/2014/main" id="{A8315047-C4FE-FA98-101C-C763D3B96C4E}"/>
              </a:ext>
            </a:extLst>
          </p:cNvPr>
          <p:cNvSpPr/>
          <p:nvPr/>
        </p:nvSpPr>
        <p:spPr>
          <a:xfrm>
            <a:off x="2896213" y="2339446"/>
            <a:ext cx="2437788" cy="952639"/>
          </a:xfrm>
          <a:prstGeom prst="rect">
            <a:avLst/>
          </a:prstGeom>
          <a:solidFill>
            <a:schemeClr val="bg1"/>
          </a:solidFill>
          <a:ln w="76200">
            <a:solidFill>
              <a:srgbClr val="F07D00"/>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defTabSz="756117" fontAlgn="base">
              <a:spcAft>
                <a:spcPct val="0"/>
              </a:spcAft>
              <a:defRPr/>
            </a:pPr>
            <a:r>
              <a:rPr lang="fr-FR" sz="1200" b="1" dirty="0">
                <a:solidFill>
                  <a:schemeClr val="tx1"/>
                </a:solidFill>
                <a:latin typeface="+mj-lt"/>
              </a:rPr>
              <a:t>Le type d’activité et périmètre d’impact </a:t>
            </a:r>
          </a:p>
        </p:txBody>
      </p:sp>
      <p:sp>
        <p:nvSpPr>
          <p:cNvPr id="5" name="Rectangle 4">
            <a:extLst>
              <a:ext uri="{FF2B5EF4-FFF2-40B4-BE49-F238E27FC236}">
                <a16:creationId xmlns:a16="http://schemas.microsoft.com/office/drawing/2014/main" id="{56D6F2DE-7F2D-57F8-6CAE-5777362F1DB9}"/>
              </a:ext>
            </a:extLst>
          </p:cNvPr>
          <p:cNvSpPr/>
          <p:nvPr/>
        </p:nvSpPr>
        <p:spPr>
          <a:xfrm>
            <a:off x="6282266" y="2339446"/>
            <a:ext cx="2269165" cy="952639"/>
          </a:xfrm>
          <a:prstGeom prst="rect">
            <a:avLst/>
          </a:prstGeom>
          <a:solidFill>
            <a:schemeClr val="bg1"/>
          </a:solidFill>
          <a:ln w="76200">
            <a:solidFill>
              <a:srgbClr val="F07D00"/>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defTabSz="756117" fontAlgn="base">
              <a:spcAft>
                <a:spcPct val="0"/>
              </a:spcAft>
              <a:defRPr/>
            </a:pPr>
            <a:r>
              <a:rPr lang="fr-FR" sz="1200" b="1" dirty="0">
                <a:solidFill>
                  <a:schemeClr val="tx1"/>
                </a:solidFill>
                <a:latin typeface="+mj-lt"/>
              </a:rPr>
              <a:t>Le rôle et la finalité de l’emploi</a:t>
            </a:r>
          </a:p>
        </p:txBody>
      </p:sp>
      <p:sp>
        <p:nvSpPr>
          <p:cNvPr id="6" name="Rectangle 5">
            <a:extLst>
              <a:ext uri="{FF2B5EF4-FFF2-40B4-BE49-F238E27FC236}">
                <a16:creationId xmlns:a16="http://schemas.microsoft.com/office/drawing/2014/main" id="{2A9E1517-42B0-51B3-8001-1B0EF116B072}"/>
              </a:ext>
            </a:extLst>
          </p:cNvPr>
          <p:cNvSpPr/>
          <p:nvPr/>
        </p:nvSpPr>
        <p:spPr>
          <a:xfrm flipH="1">
            <a:off x="715255" y="2504638"/>
            <a:ext cx="1880551" cy="346890"/>
          </a:xfrm>
          <a:prstGeom prst="rect">
            <a:avLst/>
          </a:prstGeom>
        </p:spPr>
        <p:txBody>
          <a:bodyPr wrap="square">
            <a:spAutoFit/>
          </a:bodyPr>
          <a:lstStyle/>
          <a:p>
            <a:pPr defTabSz="756117">
              <a:defRPr/>
            </a:pPr>
            <a:r>
              <a:rPr lang="fr-FR" sz="1654" b="1" dirty="0">
                <a:latin typeface="+mj-lt"/>
                <a:cs typeface="Arial" charset="0"/>
              </a:rPr>
              <a:t>Ce critère combine</a:t>
            </a:r>
          </a:p>
        </p:txBody>
      </p:sp>
      <p:sp>
        <p:nvSpPr>
          <p:cNvPr id="8" name="ZoneTexte 7">
            <a:extLst>
              <a:ext uri="{FF2B5EF4-FFF2-40B4-BE49-F238E27FC236}">
                <a16:creationId xmlns:a16="http://schemas.microsoft.com/office/drawing/2014/main" id="{BBCB1DC6-2DDB-1785-10C2-B3BE1E8383AE}"/>
              </a:ext>
            </a:extLst>
          </p:cNvPr>
          <p:cNvSpPr txBox="1"/>
          <p:nvPr/>
        </p:nvSpPr>
        <p:spPr>
          <a:xfrm>
            <a:off x="5574677" y="2631099"/>
            <a:ext cx="434286" cy="369332"/>
          </a:xfrm>
          <a:prstGeom prst="rect">
            <a:avLst/>
          </a:prstGeom>
          <a:solidFill>
            <a:schemeClr val="bg1"/>
          </a:solidFill>
          <a:ln>
            <a:solidFill>
              <a:schemeClr val="bg1"/>
            </a:solidFill>
          </a:ln>
        </p:spPr>
        <p:txBody>
          <a:bodyPr wrap="square" rtlCol="0">
            <a:spAutoFit/>
          </a:bodyPr>
          <a:lstStyle/>
          <a:p>
            <a:pPr defTabSz="756117">
              <a:defRPr/>
            </a:pPr>
            <a:r>
              <a:rPr lang="fr-FR" b="1" dirty="0">
                <a:latin typeface="+mj-lt"/>
                <a:cs typeface="Arial" charset="0"/>
              </a:rPr>
              <a:t>et</a:t>
            </a:r>
          </a:p>
        </p:txBody>
      </p:sp>
      <p:sp>
        <p:nvSpPr>
          <p:cNvPr id="10" name="ZoneTexte 9">
            <a:extLst>
              <a:ext uri="{FF2B5EF4-FFF2-40B4-BE49-F238E27FC236}">
                <a16:creationId xmlns:a16="http://schemas.microsoft.com/office/drawing/2014/main" id="{79FCDEDC-C340-5ED4-8AAE-B13DAEA02AB3}"/>
              </a:ext>
            </a:extLst>
          </p:cNvPr>
          <p:cNvSpPr txBox="1"/>
          <p:nvPr/>
        </p:nvSpPr>
        <p:spPr>
          <a:xfrm>
            <a:off x="432000" y="3340261"/>
            <a:ext cx="8419604" cy="1600438"/>
          </a:xfrm>
          <a:prstGeom prst="rect">
            <a:avLst/>
          </a:prstGeom>
          <a:noFill/>
        </p:spPr>
        <p:txBody>
          <a:bodyPr wrap="square">
            <a:spAutoFit/>
          </a:bodyPr>
          <a:lstStyle/>
          <a:p>
            <a:pPr marL="12065" marR="381635">
              <a:buClr>
                <a:schemeClr val="tx2"/>
              </a:buClr>
              <a:tabLst>
                <a:tab pos="228600" algn="l"/>
                <a:tab pos="229235" algn="l"/>
              </a:tabLst>
            </a:pPr>
            <a:r>
              <a:rPr lang="fr-FR" sz="1400" b="1" dirty="0">
                <a:latin typeface="NavalGroup Sans Light"/>
                <a:cs typeface="Arial"/>
              </a:rPr>
              <a:t>Questions </a:t>
            </a:r>
            <a:r>
              <a:rPr lang="fr-FR" sz="1400" dirty="0">
                <a:latin typeface="NavalGroup Sans Light"/>
                <a:cs typeface="Arial"/>
              </a:rPr>
              <a:t>:</a:t>
            </a:r>
            <a:r>
              <a:rPr lang="fr-FR" sz="1100" dirty="0">
                <a:latin typeface="NavalGroup Sans Light"/>
                <a:cs typeface="Arial"/>
              </a:rPr>
              <a:t> </a:t>
            </a:r>
          </a:p>
          <a:p>
            <a:pPr marL="12065" marR="381635">
              <a:buClr>
                <a:schemeClr val="tx2"/>
              </a:buClr>
              <a:tabLst>
                <a:tab pos="228600" algn="l"/>
                <a:tab pos="229235" algn="l"/>
              </a:tabLst>
            </a:pPr>
            <a:r>
              <a:rPr lang="fr-FR" sz="1200" dirty="0">
                <a:solidFill>
                  <a:srgbClr val="404040"/>
                </a:solidFill>
                <a:latin typeface="NavalGroup Sans Light"/>
                <a:cs typeface="Arial"/>
              </a:rPr>
              <a:t>•	Quelle est la nature de la responsabilité confiée (Réalisation d’opérations, conduite d’activités, responsabilité des missions, des activités, …) ?</a:t>
            </a:r>
          </a:p>
          <a:p>
            <a:pPr marL="12065" marR="381635">
              <a:buClr>
                <a:schemeClr val="tx2"/>
              </a:buClr>
              <a:tabLst>
                <a:tab pos="228600" algn="l"/>
                <a:tab pos="229235" algn="l"/>
              </a:tabLst>
            </a:pPr>
            <a:r>
              <a:rPr lang="fr-FR" sz="1200" dirty="0">
                <a:solidFill>
                  <a:srgbClr val="404040"/>
                </a:solidFill>
                <a:latin typeface="NavalGroup Sans Light"/>
                <a:cs typeface="Arial"/>
              </a:rPr>
              <a:t>•	Quel est le degré d’exigence (Faible ou simple, fort ou complexe, ….) ?</a:t>
            </a:r>
          </a:p>
          <a:p>
            <a:pPr marL="12065" marR="381635">
              <a:buClr>
                <a:schemeClr val="tx2"/>
              </a:buClr>
              <a:tabLst>
                <a:tab pos="228600" algn="l"/>
                <a:tab pos="229235" algn="l"/>
              </a:tabLst>
            </a:pPr>
            <a:r>
              <a:rPr lang="fr-FR" sz="1200" dirty="0">
                <a:solidFill>
                  <a:srgbClr val="404040"/>
                </a:solidFill>
                <a:latin typeface="NavalGroup Sans Light"/>
                <a:cs typeface="Arial"/>
              </a:rPr>
              <a:t>•	Quelles sont les conséquences en cas de non-exécution des activités ?</a:t>
            </a:r>
          </a:p>
          <a:p>
            <a:pPr marL="12065" marR="381635">
              <a:buClr>
                <a:schemeClr val="tx2"/>
              </a:buClr>
              <a:tabLst>
                <a:tab pos="228600" algn="l"/>
                <a:tab pos="229235" algn="l"/>
              </a:tabLst>
            </a:pPr>
            <a:r>
              <a:rPr lang="fr-FR" sz="1200" dirty="0">
                <a:solidFill>
                  <a:srgbClr val="404040"/>
                </a:solidFill>
                <a:latin typeface="NavalGroup Sans Light"/>
                <a:cs typeface="Arial"/>
              </a:rPr>
              <a:t>•	Quelle est la contribution économique, opérationnelle ou fonctionnelle de l’emploi et sur quel périmètre ?</a:t>
            </a:r>
          </a:p>
          <a:p>
            <a:pPr marL="12065" marR="381635">
              <a:buClr>
                <a:schemeClr val="tx2"/>
              </a:buClr>
              <a:tabLst>
                <a:tab pos="228600" algn="l"/>
                <a:tab pos="229235" algn="l"/>
              </a:tabLst>
            </a:pPr>
            <a:r>
              <a:rPr lang="fr-FR" sz="1200" dirty="0">
                <a:solidFill>
                  <a:srgbClr val="404040"/>
                </a:solidFill>
                <a:latin typeface="NavalGroup Sans Light"/>
                <a:cs typeface="Arial"/>
              </a:rPr>
              <a:t>•	Où se trouve l’emploi dans l'organigramme ? A qui le titulaire de l’emploi doit il rendre des comptes ? </a:t>
            </a:r>
          </a:p>
          <a:p>
            <a:pPr marL="12065" marR="381635">
              <a:buClr>
                <a:schemeClr val="tx2"/>
              </a:buClr>
              <a:tabLst>
                <a:tab pos="228600" algn="l"/>
                <a:tab pos="229235" algn="l"/>
              </a:tabLst>
            </a:pPr>
            <a:r>
              <a:rPr lang="fr-FR" sz="1200" dirty="0">
                <a:solidFill>
                  <a:srgbClr val="404040"/>
                </a:solidFill>
                <a:latin typeface="NavalGroup Sans Light"/>
                <a:cs typeface="Arial"/>
              </a:rPr>
              <a:t>•	Quel est l'horizon de temporel de l’emploi ? La journée, la semaine, le mois, l'année, plusieurs années ?</a:t>
            </a:r>
          </a:p>
        </p:txBody>
      </p:sp>
      <p:sp>
        <p:nvSpPr>
          <p:cNvPr id="2" name="Rectangle 1">
            <a:extLst>
              <a:ext uri="{FF2B5EF4-FFF2-40B4-BE49-F238E27FC236}">
                <a16:creationId xmlns:a16="http://schemas.microsoft.com/office/drawing/2014/main" id="{CCC42D61-5546-F79C-1358-24D4DEB2D8BD}"/>
              </a:ext>
            </a:extLst>
          </p:cNvPr>
          <p:cNvSpPr/>
          <p:nvPr/>
        </p:nvSpPr>
        <p:spPr>
          <a:xfrm>
            <a:off x="715254" y="1499639"/>
            <a:ext cx="2028716" cy="397801"/>
          </a:xfrm>
          <a:prstGeom prst="rect">
            <a:avLst/>
          </a:prstGeom>
        </p:spPr>
        <p:txBody>
          <a:bodyPr wrap="square">
            <a:spAutoFit/>
          </a:bodyPr>
          <a:lstStyle/>
          <a:p>
            <a:pPr defTabSz="756117"/>
            <a:r>
              <a:rPr lang="fr-FR" sz="1985" b="1" dirty="0">
                <a:latin typeface="+mj-lt"/>
                <a:cs typeface="Arial" charset="0"/>
              </a:rPr>
              <a:t>Responsabilité  </a:t>
            </a:r>
          </a:p>
        </p:txBody>
      </p:sp>
      <p:pic>
        <p:nvPicPr>
          <p:cNvPr id="9" name="Image 8">
            <a:extLst>
              <a:ext uri="{FF2B5EF4-FFF2-40B4-BE49-F238E27FC236}">
                <a16:creationId xmlns:a16="http://schemas.microsoft.com/office/drawing/2014/main" id="{B0788382-FD36-5402-9BDF-077307C1DBDB}"/>
              </a:ext>
            </a:extLst>
          </p:cNvPr>
          <p:cNvPicPr>
            <a:picLocks noChangeAspect="1"/>
          </p:cNvPicPr>
          <p:nvPr/>
        </p:nvPicPr>
        <p:blipFill>
          <a:blip r:embed="rId2"/>
          <a:stretch>
            <a:fillRect/>
          </a:stretch>
        </p:blipFill>
        <p:spPr>
          <a:xfrm>
            <a:off x="409941" y="5349740"/>
            <a:ext cx="3762611" cy="72694"/>
          </a:xfrm>
          <a:prstGeom prst="rect">
            <a:avLst/>
          </a:prstGeom>
        </p:spPr>
      </p:pic>
      <p:pic>
        <p:nvPicPr>
          <p:cNvPr id="11" name="Image 10">
            <a:extLst>
              <a:ext uri="{FF2B5EF4-FFF2-40B4-BE49-F238E27FC236}">
                <a16:creationId xmlns:a16="http://schemas.microsoft.com/office/drawing/2014/main" id="{E0C689F5-1333-1D6B-58C8-7E60137B8524}"/>
              </a:ext>
            </a:extLst>
          </p:cNvPr>
          <p:cNvPicPr>
            <a:picLocks noChangeAspect="1"/>
          </p:cNvPicPr>
          <p:nvPr/>
        </p:nvPicPr>
        <p:blipFill>
          <a:blip r:embed="rId3"/>
          <a:stretch>
            <a:fillRect/>
          </a:stretch>
        </p:blipFill>
        <p:spPr>
          <a:xfrm>
            <a:off x="8563605" y="5128504"/>
            <a:ext cx="293930" cy="293930"/>
          </a:xfrm>
          <a:prstGeom prst="rect">
            <a:avLst/>
          </a:prstGeom>
        </p:spPr>
      </p:pic>
      <p:sp>
        <p:nvSpPr>
          <p:cNvPr id="12" name="Espace réservé du numéro de diapositive 3">
            <a:extLst>
              <a:ext uri="{FF2B5EF4-FFF2-40B4-BE49-F238E27FC236}">
                <a16:creationId xmlns:a16="http://schemas.microsoft.com/office/drawing/2014/main" id="{3C9A0983-8B41-CF72-3584-AF66329339B2}"/>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15</a:t>
            </a:fld>
            <a:endParaRPr lang="fr-FR" noProof="0">
              <a:solidFill>
                <a:schemeClr val="tx1"/>
              </a:solidFill>
            </a:endParaRPr>
          </a:p>
        </p:txBody>
      </p:sp>
    </p:spTree>
    <p:extLst>
      <p:ext uri="{BB962C8B-B14F-4D97-AF65-F5344CB8AC3E}">
        <p14:creationId xmlns:p14="http://schemas.microsoft.com/office/powerpoint/2010/main" val="3873798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DBBC59F-98DE-595B-BE47-B2863CC2C73E}"/>
              </a:ext>
            </a:extLst>
          </p:cNvPr>
          <p:cNvSpPr txBox="1">
            <a:spLocks/>
          </p:cNvSpPr>
          <p:nvPr/>
        </p:nvSpPr>
        <p:spPr>
          <a:xfrm>
            <a:off x="409941" y="380357"/>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2100" b="1" i="0" u="none" strike="noStrike" kern="1200" cap="none" spc="0" normalizeH="0" baseline="0" noProof="1">
                <a:ln>
                  <a:noFill/>
                </a:ln>
                <a:solidFill>
                  <a:srgbClr val="1A7079"/>
                </a:solidFill>
                <a:effectLst/>
                <a:uLnTx/>
                <a:uFillTx/>
                <a:latin typeface="Trebuchet MS" panose="020B0603020202020204" pitchFamily="34" charset="0"/>
                <a:ea typeface="+mj-ea"/>
                <a:cs typeface="+mj-cs"/>
              </a:rPr>
              <a:t>COMPRENDRE LES CRITÈRES</a:t>
            </a:r>
          </a:p>
        </p:txBody>
      </p:sp>
      <p:sp>
        <p:nvSpPr>
          <p:cNvPr id="2" name="ZoneTexte 1">
            <a:extLst>
              <a:ext uri="{FF2B5EF4-FFF2-40B4-BE49-F238E27FC236}">
                <a16:creationId xmlns:a16="http://schemas.microsoft.com/office/drawing/2014/main" id="{63543B06-D5E7-604E-B34D-BB310111CB2C}"/>
              </a:ext>
            </a:extLst>
          </p:cNvPr>
          <p:cNvSpPr txBox="1"/>
          <p:nvPr/>
        </p:nvSpPr>
        <p:spPr>
          <a:xfrm>
            <a:off x="4507402" y="2527916"/>
            <a:ext cx="434286" cy="369332"/>
          </a:xfrm>
          <a:prstGeom prst="rect">
            <a:avLst/>
          </a:prstGeom>
          <a:solidFill>
            <a:schemeClr val="bg1"/>
          </a:solidFill>
          <a:ln>
            <a:solidFill>
              <a:schemeClr val="bg1"/>
            </a:solidFill>
          </a:ln>
        </p:spPr>
        <p:txBody>
          <a:bodyPr wrap="square" rtlCol="0">
            <a:spAutoFit/>
          </a:bodyPr>
          <a:lstStyle/>
          <a:p>
            <a:pPr defTabSz="756117">
              <a:defRPr/>
            </a:pPr>
            <a:r>
              <a:rPr lang="fr-FR" b="1" dirty="0">
                <a:latin typeface="+mj-lt"/>
                <a:cs typeface="Arial" charset="0"/>
              </a:rPr>
              <a:t>et</a:t>
            </a:r>
          </a:p>
        </p:txBody>
      </p:sp>
      <p:sp>
        <p:nvSpPr>
          <p:cNvPr id="4" name="Rectangle 3">
            <a:extLst>
              <a:ext uri="{FF2B5EF4-FFF2-40B4-BE49-F238E27FC236}">
                <a16:creationId xmlns:a16="http://schemas.microsoft.com/office/drawing/2014/main" id="{06AB19C2-7B2B-4DB9-8896-45A8B7082D40}"/>
              </a:ext>
            </a:extLst>
          </p:cNvPr>
          <p:cNvSpPr/>
          <p:nvPr/>
        </p:nvSpPr>
        <p:spPr>
          <a:xfrm>
            <a:off x="2896212" y="1283175"/>
            <a:ext cx="5656295" cy="882330"/>
          </a:xfrm>
          <a:prstGeom prst="rect">
            <a:avLst/>
          </a:prstGeom>
          <a:ln w="76200">
            <a:solidFill>
              <a:srgbClr val="F07D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75607" tIns="37804" rIns="75607" bIns="37804" numCol="1" spcCol="0" rtlCol="0" fromWordArt="0" anchor="ctr" anchorCtr="0" forceAA="0" compatLnSpc="1">
            <a:prstTxWarp prst="textNoShape">
              <a:avLst/>
            </a:prstTxWarp>
            <a:noAutofit/>
          </a:bodyPr>
          <a:lstStyle/>
          <a:p>
            <a:pPr algn="ctr" defTabSz="756117">
              <a:defRPr/>
            </a:pPr>
            <a:endParaRPr lang="fr-FR" sz="662" b="1" dirty="0">
              <a:solidFill>
                <a:srgbClr val="FF0000"/>
              </a:solidFill>
              <a:latin typeface="+mj-lt"/>
            </a:endParaRPr>
          </a:p>
          <a:p>
            <a:pPr algn="ctr" defTabSz="756117">
              <a:defRPr/>
            </a:pPr>
            <a:r>
              <a:rPr lang="fr-FR" sz="1400" b="1" dirty="0">
                <a:solidFill>
                  <a:schemeClr val="tx1"/>
                </a:solidFill>
                <a:latin typeface="+mj-lt"/>
              </a:rPr>
              <a:t>Liberté d’action, de décision et d’initiative associée à la tenue de l’emploi</a:t>
            </a:r>
          </a:p>
        </p:txBody>
      </p:sp>
      <p:sp>
        <p:nvSpPr>
          <p:cNvPr id="5" name="Rectangle 4">
            <a:extLst>
              <a:ext uri="{FF2B5EF4-FFF2-40B4-BE49-F238E27FC236}">
                <a16:creationId xmlns:a16="http://schemas.microsoft.com/office/drawing/2014/main" id="{656B848A-F706-A444-0576-8727B794CA6C}"/>
              </a:ext>
            </a:extLst>
          </p:cNvPr>
          <p:cNvSpPr/>
          <p:nvPr/>
        </p:nvSpPr>
        <p:spPr>
          <a:xfrm>
            <a:off x="2896212" y="2339943"/>
            <a:ext cx="1568909" cy="952639"/>
          </a:xfrm>
          <a:prstGeom prst="rect">
            <a:avLst/>
          </a:prstGeom>
          <a:solidFill>
            <a:schemeClr val="bg1"/>
          </a:solidFill>
          <a:ln w="76200">
            <a:solidFill>
              <a:srgbClr val="F07D00"/>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defTabSz="756117" fontAlgn="base">
              <a:spcAft>
                <a:spcPct val="0"/>
              </a:spcAft>
              <a:defRPr/>
            </a:pPr>
            <a:r>
              <a:rPr lang="fr-FR" sz="1200" b="1" dirty="0">
                <a:solidFill>
                  <a:schemeClr val="tx1"/>
                </a:solidFill>
                <a:latin typeface="+mj-lt"/>
              </a:rPr>
              <a:t>Le type de choix et de décisions</a:t>
            </a:r>
          </a:p>
        </p:txBody>
      </p:sp>
      <p:sp>
        <p:nvSpPr>
          <p:cNvPr id="6" name="Rectangle 5">
            <a:extLst>
              <a:ext uri="{FF2B5EF4-FFF2-40B4-BE49-F238E27FC236}">
                <a16:creationId xmlns:a16="http://schemas.microsoft.com/office/drawing/2014/main" id="{0BE6911D-B969-40DF-ACA2-8C5D0130C7FF}"/>
              </a:ext>
            </a:extLst>
          </p:cNvPr>
          <p:cNvSpPr/>
          <p:nvPr/>
        </p:nvSpPr>
        <p:spPr>
          <a:xfrm>
            <a:off x="7149665" y="2339942"/>
            <a:ext cx="1413580" cy="952640"/>
          </a:xfrm>
          <a:prstGeom prst="rect">
            <a:avLst/>
          </a:prstGeom>
          <a:solidFill>
            <a:schemeClr val="bg1"/>
          </a:solidFill>
          <a:ln w="76200">
            <a:solidFill>
              <a:srgbClr val="F07D00"/>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defTabSz="756117" fontAlgn="base">
              <a:spcAft>
                <a:spcPct val="0"/>
              </a:spcAft>
              <a:defRPr/>
            </a:pPr>
            <a:r>
              <a:rPr lang="fr-FR" sz="1200" b="1" dirty="0">
                <a:solidFill>
                  <a:schemeClr val="tx1"/>
                </a:solidFill>
                <a:latin typeface="+mj-lt"/>
              </a:rPr>
              <a:t>Le type d’initiative associée</a:t>
            </a:r>
          </a:p>
        </p:txBody>
      </p:sp>
      <p:sp>
        <p:nvSpPr>
          <p:cNvPr id="8" name="Rectangle 7">
            <a:extLst>
              <a:ext uri="{FF2B5EF4-FFF2-40B4-BE49-F238E27FC236}">
                <a16:creationId xmlns:a16="http://schemas.microsoft.com/office/drawing/2014/main" id="{8A7E8388-7B2E-8692-7618-B8CD7AC334F6}"/>
              </a:ext>
            </a:extLst>
          </p:cNvPr>
          <p:cNvSpPr/>
          <p:nvPr/>
        </p:nvSpPr>
        <p:spPr>
          <a:xfrm>
            <a:off x="715254" y="1499639"/>
            <a:ext cx="2028716" cy="397801"/>
          </a:xfrm>
          <a:prstGeom prst="rect">
            <a:avLst/>
          </a:prstGeom>
        </p:spPr>
        <p:txBody>
          <a:bodyPr wrap="square">
            <a:spAutoFit/>
          </a:bodyPr>
          <a:lstStyle/>
          <a:p>
            <a:pPr defTabSz="756117"/>
            <a:r>
              <a:rPr lang="fr-FR" sz="1985" b="1" dirty="0">
                <a:latin typeface="+mj-lt"/>
                <a:cs typeface="Arial" charset="0"/>
              </a:rPr>
              <a:t>Autonomie   </a:t>
            </a:r>
          </a:p>
        </p:txBody>
      </p:sp>
      <p:sp>
        <p:nvSpPr>
          <p:cNvPr id="10" name="Rectangle 9">
            <a:extLst>
              <a:ext uri="{FF2B5EF4-FFF2-40B4-BE49-F238E27FC236}">
                <a16:creationId xmlns:a16="http://schemas.microsoft.com/office/drawing/2014/main" id="{15C02459-C43D-64C3-BFFC-705E2E059C65}"/>
              </a:ext>
            </a:extLst>
          </p:cNvPr>
          <p:cNvSpPr/>
          <p:nvPr/>
        </p:nvSpPr>
        <p:spPr>
          <a:xfrm>
            <a:off x="4991409" y="2339943"/>
            <a:ext cx="1568909" cy="952639"/>
          </a:xfrm>
          <a:prstGeom prst="rect">
            <a:avLst/>
          </a:prstGeom>
          <a:solidFill>
            <a:schemeClr val="bg1"/>
          </a:solidFill>
          <a:ln w="76200">
            <a:solidFill>
              <a:srgbClr val="F07D00"/>
            </a:solidFill>
          </a:ln>
        </p:spPr>
        <p:style>
          <a:lnRef idx="2">
            <a:schemeClr val="accent6"/>
          </a:lnRef>
          <a:fillRef idx="1">
            <a:schemeClr val="lt1"/>
          </a:fillRef>
          <a:effectRef idx="0">
            <a:schemeClr val="accent6"/>
          </a:effectRef>
          <a:fontRef idx="minor">
            <a:schemeClr val="dk1"/>
          </a:fontRef>
        </p:style>
        <p:txBody>
          <a:bodyPr rtlCol="0" anchor="ctr"/>
          <a:lstStyle/>
          <a:p>
            <a:pPr marL="0" lvl="1" algn="ctr" defTabSz="756117" fontAlgn="base">
              <a:spcAft>
                <a:spcPct val="0"/>
              </a:spcAft>
              <a:defRPr/>
            </a:pPr>
            <a:r>
              <a:rPr lang="fr-FR" sz="1200" b="1" dirty="0">
                <a:solidFill>
                  <a:schemeClr val="tx1"/>
                </a:solidFill>
                <a:latin typeface="+mj-lt"/>
              </a:rPr>
              <a:t>Les modalités de contrôle</a:t>
            </a:r>
          </a:p>
        </p:txBody>
      </p:sp>
      <p:sp>
        <p:nvSpPr>
          <p:cNvPr id="11" name="ZoneTexte 10">
            <a:extLst>
              <a:ext uri="{FF2B5EF4-FFF2-40B4-BE49-F238E27FC236}">
                <a16:creationId xmlns:a16="http://schemas.microsoft.com/office/drawing/2014/main" id="{ECA5EBF3-C994-4A15-C478-ABAB74C655F1}"/>
              </a:ext>
            </a:extLst>
          </p:cNvPr>
          <p:cNvSpPr txBox="1"/>
          <p:nvPr/>
        </p:nvSpPr>
        <p:spPr>
          <a:xfrm>
            <a:off x="6618141" y="2550358"/>
            <a:ext cx="434286" cy="369332"/>
          </a:xfrm>
          <a:prstGeom prst="rect">
            <a:avLst/>
          </a:prstGeom>
          <a:solidFill>
            <a:schemeClr val="bg1"/>
          </a:solidFill>
          <a:ln>
            <a:solidFill>
              <a:schemeClr val="bg1"/>
            </a:solidFill>
          </a:ln>
        </p:spPr>
        <p:txBody>
          <a:bodyPr wrap="square" rtlCol="0">
            <a:spAutoFit/>
          </a:bodyPr>
          <a:lstStyle/>
          <a:p>
            <a:pPr defTabSz="756117">
              <a:defRPr/>
            </a:pPr>
            <a:r>
              <a:rPr lang="fr-FR" b="1" dirty="0">
                <a:latin typeface="+mj-lt"/>
                <a:cs typeface="Arial" charset="0"/>
              </a:rPr>
              <a:t>et</a:t>
            </a:r>
          </a:p>
        </p:txBody>
      </p:sp>
      <p:sp>
        <p:nvSpPr>
          <p:cNvPr id="12" name="ZoneTexte 11">
            <a:extLst>
              <a:ext uri="{FF2B5EF4-FFF2-40B4-BE49-F238E27FC236}">
                <a16:creationId xmlns:a16="http://schemas.microsoft.com/office/drawing/2014/main" id="{AB48A7AB-D260-EE64-2472-99C8DB4D9298}"/>
              </a:ext>
            </a:extLst>
          </p:cNvPr>
          <p:cNvSpPr txBox="1"/>
          <p:nvPr/>
        </p:nvSpPr>
        <p:spPr>
          <a:xfrm>
            <a:off x="432000" y="3344016"/>
            <a:ext cx="8419604" cy="1231106"/>
          </a:xfrm>
          <a:prstGeom prst="rect">
            <a:avLst/>
          </a:prstGeom>
          <a:noFill/>
        </p:spPr>
        <p:txBody>
          <a:bodyPr wrap="square">
            <a:spAutoFit/>
          </a:bodyPr>
          <a:lstStyle/>
          <a:p>
            <a:pPr marL="12065" marR="381635">
              <a:buClr>
                <a:schemeClr val="tx2"/>
              </a:buClr>
              <a:tabLst>
                <a:tab pos="228600" algn="l"/>
                <a:tab pos="229235" algn="l"/>
              </a:tabLst>
            </a:pPr>
            <a:r>
              <a:rPr lang="fr-FR" sz="1400" b="1" dirty="0">
                <a:latin typeface="NavalGroup Sans Light"/>
                <a:cs typeface="Arial"/>
              </a:rPr>
              <a:t>Questions </a:t>
            </a:r>
            <a:r>
              <a:rPr lang="fr-FR" sz="1400" dirty="0">
                <a:latin typeface="NavalGroup Sans Light"/>
                <a:cs typeface="Arial"/>
              </a:rPr>
              <a:t>:</a:t>
            </a:r>
            <a:r>
              <a:rPr lang="fr-FR" sz="1100" dirty="0">
                <a:latin typeface="NavalGroup Sans Light"/>
                <a:cs typeface="Arial"/>
              </a:rPr>
              <a:t> </a:t>
            </a:r>
          </a:p>
          <a:p>
            <a:pPr marL="183515" marR="381635" indent="-171450">
              <a:buClr>
                <a:schemeClr val="tx2"/>
              </a:buClr>
              <a:buFont typeface="Arial" panose="020B0604020202020204" pitchFamily="34" charset="0"/>
              <a:buChar char="•"/>
              <a:tabLst>
                <a:tab pos="228600" algn="l"/>
                <a:tab pos="229235" algn="l"/>
              </a:tabLst>
            </a:pPr>
            <a:r>
              <a:rPr lang="fr-FR" sz="1200" dirty="0">
                <a:latin typeface="NavalGroup Sans Light"/>
                <a:cs typeface="Arial"/>
              </a:rPr>
              <a:t>Quelle est la nature des instructions (consignes précises, instructions générales, directives générales, délégation formelle, …) ?</a:t>
            </a:r>
          </a:p>
          <a:p>
            <a:pPr marL="183515" marR="381635" indent="-171450">
              <a:buClr>
                <a:schemeClr val="tx2"/>
              </a:buClr>
              <a:buFont typeface="Arial" panose="020B0604020202020204" pitchFamily="34" charset="0"/>
              <a:buChar char="•"/>
              <a:tabLst>
                <a:tab pos="228600" algn="l"/>
                <a:tab pos="229235" algn="l"/>
              </a:tabLst>
            </a:pPr>
            <a:r>
              <a:rPr lang="fr-FR" sz="1200" dirty="0">
                <a:latin typeface="NavalGroup Sans Light"/>
                <a:cs typeface="Arial"/>
              </a:rPr>
              <a:t>Quel est le degré de liberté de mise en œuvre ou l’adaptation des procédures ou des moyens associés ?</a:t>
            </a:r>
          </a:p>
          <a:p>
            <a:pPr marL="183515" marR="381635" indent="-171450">
              <a:buClr>
                <a:schemeClr val="tx2"/>
              </a:buClr>
              <a:buFont typeface="Arial" panose="020B0604020202020204" pitchFamily="34" charset="0"/>
              <a:buChar char="•"/>
              <a:tabLst>
                <a:tab pos="228600" algn="l"/>
                <a:tab pos="229235" algn="l"/>
              </a:tabLst>
            </a:pPr>
            <a:r>
              <a:rPr lang="fr-FR" sz="1200" dirty="0">
                <a:latin typeface="NavalGroup Sans Light"/>
                <a:cs typeface="Arial"/>
              </a:rPr>
              <a:t>Quelles sont les modalités de surveillance/contrôle de l’activité (Fréquence, périodicités, a posteriori par les résultats ou à l’atteinte des objectifs, résultats globaux) ?</a:t>
            </a:r>
          </a:p>
        </p:txBody>
      </p:sp>
      <p:sp>
        <p:nvSpPr>
          <p:cNvPr id="3" name="Rectangle 2">
            <a:extLst>
              <a:ext uri="{FF2B5EF4-FFF2-40B4-BE49-F238E27FC236}">
                <a16:creationId xmlns:a16="http://schemas.microsoft.com/office/drawing/2014/main" id="{B912375E-03AB-FFB1-D3F4-E6FCE66A0BC9}"/>
              </a:ext>
            </a:extLst>
          </p:cNvPr>
          <p:cNvSpPr/>
          <p:nvPr/>
        </p:nvSpPr>
        <p:spPr>
          <a:xfrm flipH="1">
            <a:off x="715255" y="2504638"/>
            <a:ext cx="1880551" cy="346890"/>
          </a:xfrm>
          <a:prstGeom prst="rect">
            <a:avLst/>
          </a:prstGeom>
        </p:spPr>
        <p:txBody>
          <a:bodyPr wrap="square">
            <a:spAutoFit/>
          </a:bodyPr>
          <a:lstStyle/>
          <a:p>
            <a:pPr defTabSz="756117">
              <a:defRPr/>
            </a:pPr>
            <a:r>
              <a:rPr lang="fr-FR" sz="1654" b="1" dirty="0">
                <a:latin typeface="+mj-lt"/>
                <a:cs typeface="Arial" charset="0"/>
              </a:rPr>
              <a:t>Ce critère combine</a:t>
            </a:r>
          </a:p>
        </p:txBody>
      </p:sp>
      <p:pic>
        <p:nvPicPr>
          <p:cNvPr id="9" name="Image 8">
            <a:extLst>
              <a:ext uri="{FF2B5EF4-FFF2-40B4-BE49-F238E27FC236}">
                <a16:creationId xmlns:a16="http://schemas.microsoft.com/office/drawing/2014/main" id="{E3267520-3212-6B15-CD98-BDFA875B38C2}"/>
              </a:ext>
            </a:extLst>
          </p:cNvPr>
          <p:cNvPicPr>
            <a:picLocks noChangeAspect="1"/>
          </p:cNvPicPr>
          <p:nvPr/>
        </p:nvPicPr>
        <p:blipFill>
          <a:blip r:embed="rId2"/>
          <a:stretch>
            <a:fillRect/>
          </a:stretch>
        </p:blipFill>
        <p:spPr>
          <a:xfrm>
            <a:off x="409941" y="5349740"/>
            <a:ext cx="3762611" cy="72694"/>
          </a:xfrm>
          <a:prstGeom prst="rect">
            <a:avLst/>
          </a:prstGeom>
        </p:spPr>
      </p:pic>
      <p:pic>
        <p:nvPicPr>
          <p:cNvPr id="13" name="Image 12">
            <a:extLst>
              <a:ext uri="{FF2B5EF4-FFF2-40B4-BE49-F238E27FC236}">
                <a16:creationId xmlns:a16="http://schemas.microsoft.com/office/drawing/2014/main" id="{72177D1F-DDE8-9BAD-B2FB-79C371AD17BC}"/>
              </a:ext>
            </a:extLst>
          </p:cNvPr>
          <p:cNvPicPr>
            <a:picLocks noChangeAspect="1"/>
          </p:cNvPicPr>
          <p:nvPr/>
        </p:nvPicPr>
        <p:blipFill>
          <a:blip r:embed="rId3"/>
          <a:stretch>
            <a:fillRect/>
          </a:stretch>
        </p:blipFill>
        <p:spPr>
          <a:xfrm>
            <a:off x="8563605" y="5128504"/>
            <a:ext cx="293930" cy="293930"/>
          </a:xfrm>
          <a:prstGeom prst="rect">
            <a:avLst/>
          </a:prstGeom>
        </p:spPr>
      </p:pic>
      <p:sp>
        <p:nvSpPr>
          <p:cNvPr id="14" name="Espace réservé du numéro de diapositive 3">
            <a:extLst>
              <a:ext uri="{FF2B5EF4-FFF2-40B4-BE49-F238E27FC236}">
                <a16:creationId xmlns:a16="http://schemas.microsoft.com/office/drawing/2014/main" id="{3F76CA0F-D417-171F-0116-E013A56D98ED}"/>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16</a:t>
            </a:fld>
            <a:endParaRPr lang="fr-FR" noProof="0">
              <a:solidFill>
                <a:schemeClr val="tx1"/>
              </a:solidFill>
            </a:endParaRPr>
          </a:p>
        </p:txBody>
      </p:sp>
    </p:spTree>
    <p:extLst>
      <p:ext uri="{BB962C8B-B14F-4D97-AF65-F5344CB8AC3E}">
        <p14:creationId xmlns:p14="http://schemas.microsoft.com/office/powerpoint/2010/main" val="192940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4ED2C-E554-49DD-83FF-1B8C1C68450E}"/>
              </a:ext>
            </a:extLst>
          </p:cNvPr>
          <p:cNvSpPr/>
          <p:nvPr/>
        </p:nvSpPr>
        <p:spPr>
          <a:xfrm>
            <a:off x="1" y="285750"/>
            <a:ext cx="3170207" cy="5143500"/>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
        <p:nvSpPr>
          <p:cNvPr id="4" name="Title 3">
            <a:extLst>
              <a:ext uri="{FF2B5EF4-FFF2-40B4-BE49-F238E27FC236}">
                <a16:creationId xmlns:a16="http://schemas.microsoft.com/office/drawing/2014/main" id="{8284E382-9EF1-4EBC-8F04-8C4130B8A40A}"/>
              </a:ext>
            </a:extLst>
          </p:cNvPr>
          <p:cNvSpPr>
            <a:spLocks noGrp="1"/>
          </p:cNvSpPr>
          <p:nvPr>
            <p:ph type="title" idx="4294967295"/>
          </p:nvPr>
        </p:nvSpPr>
        <p:spPr>
          <a:xfrm>
            <a:off x="3466157" y="3414298"/>
            <a:ext cx="4420544" cy="1354145"/>
          </a:xfrm>
        </p:spPr>
        <p:txBody>
          <a:bodyPr/>
          <a:lstStyle/>
          <a:p>
            <a:r>
              <a:rPr lang="fr-FR" sz="4050" dirty="0">
                <a:solidFill>
                  <a:srgbClr val="1A7079"/>
                </a:solidFill>
                <a:latin typeface="Trebuchet MS" panose="020B0603020202020204" pitchFamily="34" charset="0"/>
              </a:rPr>
              <a:t>Bonne pesée!</a:t>
            </a:r>
          </a:p>
        </p:txBody>
      </p:sp>
      <p:pic>
        <p:nvPicPr>
          <p:cNvPr id="25" name="Espace réservé pour une image  8">
            <a:extLst>
              <a:ext uri="{FF2B5EF4-FFF2-40B4-BE49-F238E27FC236}">
                <a16:creationId xmlns:a16="http://schemas.microsoft.com/office/drawing/2014/main" id="{6E45365F-ACDA-4051-B55D-14A0E1A4BAD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3340" t="1445" r="24159" b="4640"/>
          <a:stretch/>
        </p:blipFill>
        <p:spPr>
          <a:xfrm>
            <a:off x="401128" y="555856"/>
            <a:ext cx="2367951" cy="2376047"/>
          </a:xfrm>
          <a:prstGeom prst="ellipse">
            <a:avLst/>
          </a:prstGeom>
        </p:spPr>
      </p:pic>
    </p:spTree>
    <p:extLst>
      <p:ext uri="{BB962C8B-B14F-4D97-AF65-F5344CB8AC3E}">
        <p14:creationId xmlns:p14="http://schemas.microsoft.com/office/powerpoint/2010/main" val="239254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723D5F68-7A89-4744-BF0A-9F34ED72A302}"/>
              </a:ext>
            </a:extLst>
          </p:cNvPr>
          <p:cNvSpPr txBox="1">
            <a:spLocks/>
          </p:cNvSpPr>
          <p:nvPr/>
        </p:nvSpPr>
        <p:spPr>
          <a:xfrm>
            <a:off x="409940" y="384270"/>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defTabSz="685800"/>
            <a:r>
              <a:rPr lang="fr-FR" sz="2100" noProof="1">
                <a:solidFill>
                  <a:srgbClr val="1A7079"/>
                </a:solidFill>
                <a:latin typeface="Trebuchet MS" panose="020B0603020202020204" pitchFamily="34" charset="0"/>
              </a:rPr>
              <a:t>LA CLASSIFICATION CONVENTIONNELLE</a:t>
            </a:r>
          </a:p>
          <a:p>
            <a:pPr defTabSz="685800"/>
            <a:r>
              <a:rPr lang="fr-FR" sz="2100" noProof="1">
                <a:solidFill>
                  <a:srgbClr val="1A7079"/>
                </a:solidFill>
                <a:latin typeface="Trebuchet MS" panose="020B0603020202020204" pitchFamily="34" charset="0"/>
              </a:rPr>
              <a:t>Analyse de l’emploi – Recommandation de formalisation </a:t>
            </a:r>
          </a:p>
        </p:txBody>
      </p:sp>
      <p:graphicFrame>
        <p:nvGraphicFramePr>
          <p:cNvPr id="29" name="Tableau 28">
            <a:extLst>
              <a:ext uri="{FF2B5EF4-FFF2-40B4-BE49-F238E27FC236}">
                <a16:creationId xmlns:a16="http://schemas.microsoft.com/office/drawing/2014/main" id="{050847AB-F1A0-4442-96B2-D747ED89630A}"/>
              </a:ext>
            </a:extLst>
          </p:cNvPr>
          <p:cNvGraphicFramePr>
            <a:graphicFrameLocks noGrp="1"/>
          </p:cNvGraphicFramePr>
          <p:nvPr>
            <p:extLst>
              <p:ext uri="{D42A27DB-BD31-4B8C-83A1-F6EECF244321}">
                <p14:modId xmlns:p14="http://schemas.microsoft.com/office/powerpoint/2010/main" val="266925633"/>
              </p:ext>
            </p:extLst>
          </p:nvPr>
        </p:nvGraphicFramePr>
        <p:xfrm>
          <a:off x="1753914" y="4089113"/>
          <a:ext cx="5636172" cy="1028700"/>
        </p:xfrm>
        <a:graphic>
          <a:graphicData uri="http://schemas.openxmlformats.org/drawingml/2006/table">
            <a:tbl>
              <a:tblPr firstRow="1" firstCol="1" bandRow="1"/>
              <a:tblGrid>
                <a:gridCol w="2818086">
                  <a:extLst>
                    <a:ext uri="{9D8B030D-6E8A-4147-A177-3AD203B41FA5}">
                      <a16:colId xmlns:a16="http://schemas.microsoft.com/office/drawing/2014/main" val="46112035"/>
                    </a:ext>
                  </a:extLst>
                </a:gridCol>
                <a:gridCol w="2818086">
                  <a:extLst>
                    <a:ext uri="{9D8B030D-6E8A-4147-A177-3AD203B41FA5}">
                      <a16:colId xmlns:a16="http://schemas.microsoft.com/office/drawing/2014/main" val="2557886608"/>
                    </a:ext>
                  </a:extLst>
                </a:gridCol>
              </a:tblGrid>
              <a:tr h="141069">
                <a:tc gridSpan="2">
                  <a:txBody>
                    <a:bodyPr/>
                    <a:lstStyle/>
                    <a:p>
                      <a:pPr algn="ctr">
                        <a:lnSpc>
                          <a:spcPct val="107000"/>
                        </a:lnSpc>
                        <a:spcAft>
                          <a:spcPts val="800"/>
                        </a:spcAft>
                      </a:pPr>
                      <a:r>
                        <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Rubriques principales</a:t>
                      </a:r>
                      <a:endPar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C05"/>
                    </a:solidFill>
                  </a:tcPr>
                </a:tc>
                <a:tc hMerge="1">
                  <a:txBody>
                    <a:bodyPr/>
                    <a:lstStyle/>
                    <a:p>
                      <a:endParaRPr lang="fr-FR"/>
                    </a:p>
                  </a:txBody>
                  <a:tcPr/>
                </a:tc>
                <a:extLst>
                  <a:ext uri="{0D108BD9-81ED-4DB2-BD59-A6C34878D82A}">
                    <a16:rowId xmlns:a16="http://schemas.microsoft.com/office/drawing/2014/main" val="4026697804"/>
                  </a:ext>
                </a:extLst>
              </a:tr>
              <a:tr h="141069">
                <a:tc>
                  <a:txBody>
                    <a:bodyPr/>
                    <a:lstStyle/>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Intitulé de l’emploi</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Mission générale de l’emploi</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825584"/>
                  </a:ext>
                </a:extLst>
              </a:tr>
              <a:tr h="141069">
                <a:tc>
                  <a:txBody>
                    <a:bodyPr/>
                    <a:lstStyle/>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Activités principales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Compétences nécessaires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904382"/>
                  </a:ext>
                </a:extLst>
              </a:tr>
              <a:tr h="141069">
                <a:tc gridSpan="2">
                  <a:txBody>
                    <a:bodyPr/>
                    <a:lstStyle/>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Niveau exigé (expérience et/ou diplôme)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038120786"/>
                  </a:ext>
                </a:extLst>
              </a:tr>
              <a:tr h="141069">
                <a:tc gridSpan="2">
                  <a:txBody>
                    <a:bodyPr/>
                    <a:lstStyle/>
                    <a:p>
                      <a:pPr algn="ctr">
                        <a:lnSpc>
                          <a:spcPct val="107000"/>
                        </a:lnSpc>
                        <a:spcAft>
                          <a:spcPts val="800"/>
                        </a:spcAft>
                      </a:pPr>
                      <a:r>
                        <a:rPr lang="fr-FR"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Rubriques additionnelles</a:t>
                      </a:r>
                      <a:endParaRPr lang="fr-FR"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C05"/>
                    </a:solidFill>
                  </a:tcPr>
                </a:tc>
                <a:tc hMerge="1">
                  <a:txBody>
                    <a:bodyPr/>
                    <a:lstStyle/>
                    <a:p>
                      <a:endParaRPr lang="fr-FR"/>
                    </a:p>
                  </a:txBody>
                  <a:tcPr/>
                </a:tc>
                <a:extLst>
                  <a:ext uri="{0D108BD9-81ED-4DB2-BD59-A6C34878D82A}">
                    <a16:rowId xmlns:a16="http://schemas.microsoft.com/office/drawing/2014/main" val="4290328110"/>
                  </a:ext>
                </a:extLst>
              </a:tr>
              <a:tr h="141069">
                <a:tc>
                  <a:txBody>
                    <a:bodyPr/>
                    <a:lstStyle/>
                    <a:p>
                      <a:pPr algn="just">
                        <a:lnSpc>
                          <a:spcPct val="107000"/>
                        </a:lnSpc>
                        <a:spcAft>
                          <a:spcPts val="800"/>
                        </a:spcAft>
                      </a:pPr>
                      <a:r>
                        <a:rPr lang="fr-FR" sz="1100">
                          <a:effectLst/>
                          <a:latin typeface="Calibri" panose="020F0502020204030204" pitchFamily="34" charset="0"/>
                          <a:ea typeface="Calibri" panose="020F0502020204030204" pitchFamily="34" charset="0"/>
                          <a:cs typeface="Times New Roman" panose="02020603050405020304" pitchFamily="18" charset="0"/>
                        </a:rPr>
                        <a:t>Liens hiérarchiques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Relations fonctionnelles et extérieures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4483467"/>
                  </a:ext>
                </a:extLst>
              </a:tr>
            </a:tbl>
          </a:graphicData>
        </a:graphic>
      </p:graphicFrame>
      <p:sp>
        <p:nvSpPr>
          <p:cNvPr id="50" name="ZoneTexte 49">
            <a:extLst>
              <a:ext uri="{FF2B5EF4-FFF2-40B4-BE49-F238E27FC236}">
                <a16:creationId xmlns:a16="http://schemas.microsoft.com/office/drawing/2014/main" id="{5C85715C-02A3-4926-BD72-7D44F8C59E45}"/>
              </a:ext>
            </a:extLst>
          </p:cNvPr>
          <p:cNvSpPr txBox="1"/>
          <p:nvPr/>
        </p:nvSpPr>
        <p:spPr>
          <a:xfrm>
            <a:off x="409940" y="1214928"/>
            <a:ext cx="8445349" cy="3046988"/>
          </a:xfrm>
          <a:prstGeom prst="rect">
            <a:avLst/>
          </a:prstGeom>
          <a:noFill/>
        </p:spPr>
        <p:txBody>
          <a:bodyPr wrap="square" rtlCol="0">
            <a:spAutoFit/>
          </a:bodyPr>
          <a:lstStyle/>
          <a:p>
            <a:pPr algn="just" defTabSz="685800">
              <a:spcBef>
                <a:spcPts val="225"/>
              </a:spcBef>
            </a:pPr>
            <a:r>
              <a:rPr lang="fr-FR" sz="1400" b="1" dirty="0">
                <a:solidFill>
                  <a:srgbClr val="1A7079"/>
                </a:solidFill>
                <a:uFill>
                  <a:solidFill>
                    <a:srgbClr val="C71652"/>
                  </a:solidFill>
                </a:uFill>
                <a:latin typeface="Trebuchet MS" panose="020B0603020202020204" pitchFamily="34" charset="0"/>
                <a:cs typeface="Times New Roman" panose="02020603050405020304" pitchFamily="18" charset="0"/>
              </a:rPr>
              <a:t>POURQUOI S’INFORMER SUR LA SITUATION DE TRAVAIL?</a:t>
            </a:r>
          </a:p>
          <a:p>
            <a:pPr algn="just" defTabSz="685800">
              <a:spcBef>
                <a:spcPts val="225"/>
              </a:spcBef>
            </a:pPr>
            <a:r>
              <a:rPr lang="fr-FR" sz="1400" dirty="0">
                <a:solidFill>
                  <a:prstClr val="black"/>
                </a:solidFill>
                <a:uFill>
                  <a:solidFill>
                    <a:srgbClr val="C71652"/>
                  </a:solidFill>
                </a:uFill>
                <a:latin typeface="Trebuchet MS" panose="020B0603020202020204" pitchFamily="34" charset="0"/>
                <a:cs typeface="Times New Roman" panose="02020603050405020304" pitchFamily="18" charset="0"/>
              </a:rPr>
              <a:t>Il est </a:t>
            </a:r>
            <a:r>
              <a:rPr lang="fr-FR" sz="1400" b="1" dirty="0">
                <a:solidFill>
                  <a:srgbClr val="F99C05"/>
                </a:solidFill>
                <a:uFill>
                  <a:solidFill>
                    <a:srgbClr val="C71652"/>
                  </a:solidFill>
                </a:uFill>
                <a:latin typeface="Trebuchet MS" panose="020B0603020202020204" pitchFamily="34" charset="0"/>
                <a:cs typeface="Times New Roman" panose="02020603050405020304" pitchFamily="18" charset="0"/>
              </a:rPr>
              <a:t>recommandé de mettre à jour ses emplois et d’analyser le contenu réel de l’emploi afin de réaliser la pesée</a:t>
            </a:r>
            <a:r>
              <a:rPr lang="fr-FR" sz="1400" dirty="0">
                <a:solidFill>
                  <a:prstClr val="black"/>
                </a:solidFill>
                <a:uFill>
                  <a:solidFill>
                    <a:srgbClr val="C71652"/>
                  </a:solidFill>
                </a:uFill>
                <a:latin typeface="Trebuchet MS" panose="020B0603020202020204" pitchFamily="34" charset="0"/>
                <a:cs typeface="Times New Roman" panose="02020603050405020304" pitchFamily="18" charset="0"/>
              </a:rPr>
              <a:t>.</a:t>
            </a:r>
          </a:p>
          <a:p>
            <a:pPr algn="just" defTabSz="685800">
              <a:spcBef>
                <a:spcPts val="225"/>
              </a:spcBef>
            </a:pPr>
            <a:r>
              <a:rPr lang="fr-FR" sz="1400" dirty="0">
                <a:solidFill>
                  <a:prstClr val="black"/>
                </a:solidFill>
                <a:uFill>
                  <a:solidFill>
                    <a:srgbClr val="C71652"/>
                  </a:solidFill>
                </a:uFill>
                <a:latin typeface="Trebuchet MS" panose="020B0603020202020204" pitchFamily="34" charset="0"/>
                <a:cs typeface="Times New Roman" panose="02020603050405020304" pitchFamily="18" charset="0"/>
              </a:rPr>
              <a:t>La nouvelle grille de classification doit permettre de classer les emplois de la structure en s’appuyant notamment sur les </a:t>
            </a:r>
            <a:r>
              <a:rPr lang="fr-FR" sz="1400" b="1" dirty="0">
                <a:solidFill>
                  <a:srgbClr val="F99C05"/>
                </a:solidFill>
                <a:uFill>
                  <a:solidFill>
                    <a:srgbClr val="C71652"/>
                  </a:solidFill>
                </a:uFill>
                <a:latin typeface="Trebuchet MS" panose="020B0603020202020204" pitchFamily="34" charset="0"/>
                <a:cs typeface="Times New Roman" panose="02020603050405020304" pitchFamily="18" charset="0"/>
              </a:rPr>
              <a:t>descriptifs d’emplois actualisés, correspondant à la réalité du terrain et basés sur les aspects permanents de l’emploi</a:t>
            </a:r>
            <a:r>
              <a:rPr lang="fr-FR" sz="1400" dirty="0">
                <a:solidFill>
                  <a:prstClr val="black"/>
                </a:solidFill>
                <a:uFill>
                  <a:solidFill>
                    <a:srgbClr val="C71652"/>
                  </a:solidFill>
                </a:uFill>
                <a:latin typeface="Trebuchet MS" panose="020B0603020202020204" pitchFamily="34" charset="0"/>
                <a:cs typeface="Times New Roman" panose="02020603050405020304" pitchFamily="18" charset="0"/>
              </a:rPr>
              <a:t> tels qu’ils sont mis en œuvre aujourd’hui.</a:t>
            </a:r>
          </a:p>
          <a:p>
            <a:pPr algn="just" defTabSz="685800">
              <a:spcBef>
                <a:spcPts val="225"/>
              </a:spcBef>
            </a:pPr>
            <a:endParaRPr lang="fr-FR" sz="1400" dirty="0">
              <a:solidFill>
                <a:prstClr val="black"/>
              </a:solidFill>
              <a:uFill>
                <a:solidFill>
                  <a:srgbClr val="C71652"/>
                </a:solidFill>
              </a:uFill>
              <a:latin typeface="Trebuchet MS" panose="020B0603020202020204" pitchFamily="34" charset="0"/>
              <a:cs typeface="Times New Roman" panose="02020603050405020304" pitchFamily="18" charset="0"/>
            </a:endParaRPr>
          </a:p>
          <a:p>
            <a:pPr algn="just" defTabSz="685800">
              <a:spcBef>
                <a:spcPts val="225"/>
              </a:spcBef>
            </a:pPr>
            <a:r>
              <a:rPr lang="fr-FR" sz="1400" b="1" dirty="0">
                <a:solidFill>
                  <a:srgbClr val="F99C05"/>
                </a:solidFill>
                <a:uFill>
                  <a:solidFill>
                    <a:srgbClr val="C71652"/>
                  </a:solidFill>
                </a:uFill>
                <a:latin typeface="Trebuchet MS" panose="020B0603020202020204" pitchFamily="34" charset="0"/>
                <a:cs typeface="Times New Roman" panose="02020603050405020304" pitchFamily="18" charset="0"/>
              </a:rPr>
              <a:t>ANALYSE DE L’EMPLOI</a:t>
            </a:r>
          </a:p>
          <a:p>
            <a:pPr algn="just" defTabSz="685800">
              <a:spcBef>
                <a:spcPts val="225"/>
              </a:spcBef>
            </a:pPr>
            <a:r>
              <a:rPr lang="fr-FR" sz="1400" dirty="0">
                <a:solidFill>
                  <a:prstClr val="black"/>
                </a:solidFill>
                <a:uFill>
                  <a:solidFill>
                    <a:srgbClr val="C71652"/>
                  </a:solidFill>
                </a:uFill>
                <a:latin typeface="Trebuchet MS" panose="020B0603020202020204" pitchFamily="34" charset="0"/>
                <a:cs typeface="Times New Roman" panose="02020603050405020304" pitchFamily="18" charset="0"/>
              </a:rPr>
              <a:t>Dans un premier temps, on </a:t>
            </a:r>
            <a:r>
              <a:rPr lang="fr-FR" sz="1400" b="1" dirty="0">
                <a:solidFill>
                  <a:srgbClr val="1A7079"/>
                </a:solidFill>
                <a:uFill>
                  <a:solidFill>
                    <a:srgbClr val="C71652"/>
                  </a:solidFill>
                </a:uFill>
                <a:latin typeface="Trebuchet MS" panose="020B0603020202020204" pitchFamily="34" charset="0"/>
                <a:cs typeface="Times New Roman" panose="02020603050405020304" pitchFamily="18" charset="0"/>
              </a:rPr>
              <a:t>procède à l'analyse de l’emploi étudié en se documentant</a:t>
            </a:r>
            <a:r>
              <a:rPr lang="fr-FR" sz="1400" dirty="0">
                <a:solidFill>
                  <a:prstClr val="black"/>
                </a:solidFill>
                <a:uFill>
                  <a:solidFill>
                    <a:srgbClr val="C71652"/>
                  </a:solidFill>
                </a:uFill>
                <a:latin typeface="Trebuchet MS" panose="020B0603020202020204" pitchFamily="34" charset="0"/>
                <a:cs typeface="Times New Roman" panose="02020603050405020304" pitchFamily="18" charset="0"/>
              </a:rPr>
              <a:t>, se questionnant sur le contenu du travail. Avec, par exemple, une description du contenu du travail à jour et un échange avec l’équipe ou les titulaires de l’emploi. Les réponses du titulaire seront notées dans un premier temps et synthétisées sur la fiche emploi, dans un deuxième temps.</a:t>
            </a:r>
          </a:p>
          <a:p>
            <a:pPr algn="just" defTabSz="685800">
              <a:spcBef>
                <a:spcPts val="225"/>
              </a:spcBef>
            </a:pPr>
            <a:endParaRPr lang="fr-FR" sz="1400" dirty="0">
              <a:solidFill>
                <a:prstClr val="black"/>
              </a:solidFill>
              <a:uFill>
                <a:solidFill>
                  <a:srgbClr val="C71652"/>
                </a:solidFill>
              </a:uFill>
              <a:latin typeface="Trebuchet MS" panose="020B060302020202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F2099C02-8B0E-71B6-7257-F932357ABF10}"/>
              </a:ext>
            </a:extLst>
          </p:cNvPr>
          <p:cNvPicPr>
            <a:picLocks noChangeAspect="1"/>
          </p:cNvPicPr>
          <p:nvPr/>
        </p:nvPicPr>
        <p:blipFill>
          <a:blip r:embed="rId2"/>
          <a:stretch>
            <a:fillRect/>
          </a:stretch>
        </p:blipFill>
        <p:spPr>
          <a:xfrm>
            <a:off x="409941" y="5349740"/>
            <a:ext cx="3762611" cy="72694"/>
          </a:xfrm>
          <a:prstGeom prst="rect">
            <a:avLst/>
          </a:prstGeom>
        </p:spPr>
      </p:pic>
      <p:pic>
        <p:nvPicPr>
          <p:cNvPr id="4" name="Image 3">
            <a:extLst>
              <a:ext uri="{FF2B5EF4-FFF2-40B4-BE49-F238E27FC236}">
                <a16:creationId xmlns:a16="http://schemas.microsoft.com/office/drawing/2014/main" id="{8F2E7BD6-1897-04C1-0203-71109220D2CD}"/>
              </a:ext>
            </a:extLst>
          </p:cNvPr>
          <p:cNvPicPr>
            <a:picLocks noChangeAspect="1"/>
          </p:cNvPicPr>
          <p:nvPr/>
        </p:nvPicPr>
        <p:blipFill>
          <a:blip r:embed="rId3"/>
          <a:stretch>
            <a:fillRect/>
          </a:stretch>
        </p:blipFill>
        <p:spPr>
          <a:xfrm>
            <a:off x="8563605" y="5128504"/>
            <a:ext cx="293930" cy="293930"/>
          </a:xfrm>
          <a:prstGeom prst="rect">
            <a:avLst/>
          </a:prstGeom>
        </p:spPr>
      </p:pic>
      <p:sp>
        <p:nvSpPr>
          <p:cNvPr id="5" name="Espace réservé du numéro de diapositive 3">
            <a:extLst>
              <a:ext uri="{FF2B5EF4-FFF2-40B4-BE49-F238E27FC236}">
                <a16:creationId xmlns:a16="http://schemas.microsoft.com/office/drawing/2014/main" id="{D6CBDDC6-BFF4-7C56-2EC6-7A3C635471C9}"/>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2</a:t>
            </a:fld>
            <a:endParaRPr lang="fr-FR" noProof="0">
              <a:solidFill>
                <a:schemeClr val="tx1"/>
              </a:solidFill>
            </a:endParaRPr>
          </a:p>
        </p:txBody>
      </p:sp>
    </p:spTree>
    <p:extLst>
      <p:ext uri="{BB962C8B-B14F-4D97-AF65-F5344CB8AC3E}">
        <p14:creationId xmlns:p14="http://schemas.microsoft.com/office/powerpoint/2010/main" val="391567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052D1240-98DB-4D80-B731-9A3D4EBD4559}"/>
              </a:ext>
            </a:extLst>
          </p:cNvPr>
          <p:cNvSpPr txBox="1"/>
          <p:nvPr/>
        </p:nvSpPr>
        <p:spPr>
          <a:xfrm>
            <a:off x="568853" y="4917758"/>
            <a:ext cx="8288682" cy="253916"/>
          </a:xfrm>
          <a:prstGeom prst="rect">
            <a:avLst/>
          </a:prstGeom>
          <a:noFill/>
        </p:spPr>
        <p:txBody>
          <a:bodyPr wrap="square">
            <a:spAutoFit/>
          </a:bodyPr>
          <a:lstStyle/>
          <a:p>
            <a:pPr defTabSz="685800"/>
            <a:r>
              <a:rPr lang="fr-FR" sz="1000" dirty="0">
                <a:solidFill>
                  <a:srgbClr val="262626"/>
                </a:solidFill>
                <a:latin typeface="Trebuchet MS" panose="020B0603020202020204" pitchFamily="34" charset="0"/>
                <a:ea typeface="Calibri" panose="020F0502020204030204" pitchFamily="34" charset="0"/>
                <a:cs typeface="Times New Roman" panose="02020603050405020304" pitchFamily="18" charset="0"/>
              </a:rPr>
              <a:t>* ou acquises par l’expérience. La référence au niveau de de diplôme est indicative d’un niveau de connaissance et sa mise en œuvre.</a:t>
            </a:r>
            <a:endParaRPr lang="fr-FR" sz="1000" dirty="0">
              <a:solidFill>
                <a:prstClr val="black"/>
              </a:solidFill>
              <a:latin typeface="Calibri" panose="020F0502020204030204"/>
            </a:endParaRPr>
          </a:p>
        </p:txBody>
      </p:sp>
      <p:pic>
        <p:nvPicPr>
          <p:cNvPr id="2" name="Image 1">
            <a:extLst>
              <a:ext uri="{FF2B5EF4-FFF2-40B4-BE49-F238E27FC236}">
                <a16:creationId xmlns:a16="http://schemas.microsoft.com/office/drawing/2014/main" id="{38D5F865-7271-4E3A-934B-6591A512920C}"/>
              </a:ext>
            </a:extLst>
          </p:cNvPr>
          <p:cNvPicPr>
            <a:picLocks noChangeAspect="1"/>
          </p:cNvPicPr>
          <p:nvPr/>
        </p:nvPicPr>
        <p:blipFill>
          <a:blip r:embed="rId2"/>
          <a:stretch>
            <a:fillRect/>
          </a:stretch>
        </p:blipFill>
        <p:spPr>
          <a:xfrm>
            <a:off x="1328738" y="1380819"/>
            <a:ext cx="7234867" cy="3487884"/>
          </a:xfrm>
          <a:prstGeom prst="rect">
            <a:avLst/>
          </a:prstGeom>
        </p:spPr>
      </p:pic>
      <p:sp>
        <p:nvSpPr>
          <p:cNvPr id="10" name="ZoneTexte 9">
            <a:extLst>
              <a:ext uri="{FF2B5EF4-FFF2-40B4-BE49-F238E27FC236}">
                <a16:creationId xmlns:a16="http://schemas.microsoft.com/office/drawing/2014/main" id="{94F6A180-DEDE-4C23-8771-A5D9D4A8D2A5}"/>
              </a:ext>
            </a:extLst>
          </p:cNvPr>
          <p:cNvSpPr txBox="1"/>
          <p:nvPr/>
        </p:nvSpPr>
        <p:spPr>
          <a:xfrm rot="16200000">
            <a:off x="-808551" y="2842767"/>
            <a:ext cx="3054894" cy="300083"/>
          </a:xfrm>
          <a:prstGeom prst="rect">
            <a:avLst/>
          </a:prstGeom>
          <a:noFill/>
        </p:spPr>
        <p:txBody>
          <a:bodyPr wrap="square">
            <a:spAutoFit/>
          </a:bodyPr>
          <a:lstStyle/>
          <a:p>
            <a:pPr defTabSz="685800"/>
            <a:r>
              <a:rPr lang="fr-FR" sz="1350" b="1" dirty="0">
                <a:solidFill>
                  <a:srgbClr val="1A7079"/>
                </a:solidFill>
                <a:uFill>
                  <a:solidFill>
                    <a:srgbClr val="C71652"/>
                  </a:solidFill>
                </a:uFill>
                <a:latin typeface="Trebuchet MS" panose="020B0603020202020204" pitchFamily="34" charset="0"/>
                <a:cs typeface="Times New Roman" panose="02020603050405020304" pitchFamily="18" charset="0"/>
              </a:rPr>
              <a:t>7  degrés croissants d’exigence</a:t>
            </a:r>
            <a:endParaRPr lang="fr-FR" sz="1350" dirty="0">
              <a:solidFill>
                <a:prstClr val="black"/>
              </a:solidFill>
              <a:latin typeface="Calibri" panose="020F0502020204030204"/>
            </a:endParaRPr>
          </a:p>
        </p:txBody>
      </p:sp>
      <p:sp>
        <p:nvSpPr>
          <p:cNvPr id="14" name="ZoneTexte 13">
            <a:extLst>
              <a:ext uri="{FF2B5EF4-FFF2-40B4-BE49-F238E27FC236}">
                <a16:creationId xmlns:a16="http://schemas.microsoft.com/office/drawing/2014/main" id="{998E8B9C-BE88-4BFD-B232-A965788B35D5}"/>
              </a:ext>
            </a:extLst>
          </p:cNvPr>
          <p:cNvSpPr txBox="1"/>
          <p:nvPr/>
        </p:nvSpPr>
        <p:spPr>
          <a:xfrm>
            <a:off x="2660171" y="1081749"/>
            <a:ext cx="4572000" cy="300082"/>
          </a:xfrm>
          <a:prstGeom prst="rect">
            <a:avLst/>
          </a:prstGeom>
          <a:noFill/>
        </p:spPr>
        <p:txBody>
          <a:bodyPr wrap="square">
            <a:spAutoFit/>
          </a:bodyPr>
          <a:lstStyle/>
          <a:p>
            <a:pPr algn="ctr" defTabSz="685800"/>
            <a:r>
              <a:rPr lang="fr-FR" sz="1350" b="1" dirty="0">
                <a:solidFill>
                  <a:srgbClr val="1A7079"/>
                </a:solidFill>
                <a:uFill>
                  <a:solidFill>
                    <a:srgbClr val="C71652"/>
                  </a:solidFill>
                </a:uFill>
                <a:latin typeface="Trebuchet MS" panose="020B0603020202020204" pitchFamily="34" charset="0"/>
                <a:cs typeface="Times New Roman" panose="02020603050405020304" pitchFamily="18" charset="0"/>
              </a:rPr>
              <a:t>3 critères transversaux </a:t>
            </a:r>
            <a:endParaRPr lang="fr-FR" sz="1350" dirty="0">
              <a:solidFill>
                <a:prstClr val="black"/>
              </a:solidFill>
              <a:latin typeface="Calibri" panose="020F0502020204030204"/>
            </a:endParaRPr>
          </a:p>
        </p:txBody>
      </p:sp>
      <p:sp>
        <p:nvSpPr>
          <p:cNvPr id="4" name="Title 1">
            <a:extLst>
              <a:ext uri="{FF2B5EF4-FFF2-40B4-BE49-F238E27FC236}">
                <a16:creationId xmlns:a16="http://schemas.microsoft.com/office/drawing/2014/main" id="{86ED9C81-C8CC-D3A8-4460-4B0A3060E5AF}"/>
              </a:ext>
            </a:extLst>
          </p:cNvPr>
          <p:cNvSpPr txBox="1">
            <a:spLocks/>
          </p:cNvSpPr>
          <p:nvPr/>
        </p:nvSpPr>
        <p:spPr>
          <a:xfrm>
            <a:off x="409941" y="380357"/>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defTabSz="685800"/>
            <a:r>
              <a:rPr lang="fr-FR" sz="2100" noProof="1">
                <a:solidFill>
                  <a:srgbClr val="1A7079"/>
                </a:solidFill>
                <a:latin typeface="Trebuchet MS" panose="020B0603020202020204" pitchFamily="34" charset="0"/>
              </a:rPr>
              <a:t>LA CLASSIFICATION CONVENTIONNELLE</a:t>
            </a:r>
          </a:p>
          <a:p>
            <a:pPr defTabSz="685800"/>
            <a:r>
              <a:rPr lang="fr-FR" sz="2100" noProof="1">
                <a:solidFill>
                  <a:srgbClr val="1A7079"/>
                </a:solidFill>
                <a:latin typeface="Trebuchet MS" panose="020B0603020202020204" pitchFamily="34" charset="0"/>
              </a:rPr>
              <a:t>Le référentiel de classification et d’analyse des emplois</a:t>
            </a:r>
          </a:p>
        </p:txBody>
      </p:sp>
      <p:pic>
        <p:nvPicPr>
          <p:cNvPr id="5" name="Image 4">
            <a:extLst>
              <a:ext uri="{FF2B5EF4-FFF2-40B4-BE49-F238E27FC236}">
                <a16:creationId xmlns:a16="http://schemas.microsoft.com/office/drawing/2014/main" id="{1FDC9B52-A993-374C-63C9-D519DBF5FD2F}"/>
              </a:ext>
            </a:extLst>
          </p:cNvPr>
          <p:cNvPicPr>
            <a:picLocks noChangeAspect="1"/>
          </p:cNvPicPr>
          <p:nvPr/>
        </p:nvPicPr>
        <p:blipFill>
          <a:blip r:embed="rId3"/>
          <a:stretch>
            <a:fillRect/>
          </a:stretch>
        </p:blipFill>
        <p:spPr>
          <a:xfrm>
            <a:off x="409941" y="5349740"/>
            <a:ext cx="3762611" cy="72694"/>
          </a:xfrm>
          <a:prstGeom prst="rect">
            <a:avLst/>
          </a:prstGeom>
        </p:spPr>
      </p:pic>
      <p:pic>
        <p:nvPicPr>
          <p:cNvPr id="6" name="Image 5">
            <a:extLst>
              <a:ext uri="{FF2B5EF4-FFF2-40B4-BE49-F238E27FC236}">
                <a16:creationId xmlns:a16="http://schemas.microsoft.com/office/drawing/2014/main" id="{6167ECA9-8838-F1EC-A1A8-B0EC9A531C98}"/>
              </a:ext>
            </a:extLst>
          </p:cNvPr>
          <p:cNvPicPr>
            <a:picLocks noChangeAspect="1"/>
          </p:cNvPicPr>
          <p:nvPr/>
        </p:nvPicPr>
        <p:blipFill>
          <a:blip r:embed="rId4"/>
          <a:stretch>
            <a:fillRect/>
          </a:stretch>
        </p:blipFill>
        <p:spPr>
          <a:xfrm>
            <a:off x="8563605" y="5128504"/>
            <a:ext cx="293930" cy="293930"/>
          </a:xfrm>
          <a:prstGeom prst="rect">
            <a:avLst/>
          </a:prstGeom>
        </p:spPr>
      </p:pic>
      <p:sp>
        <p:nvSpPr>
          <p:cNvPr id="7" name="Espace réservé du numéro de diapositive 3">
            <a:extLst>
              <a:ext uri="{FF2B5EF4-FFF2-40B4-BE49-F238E27FC236}">
                <a16:creationId xmlns:a16="http://schemas.microsoft.com/office/drawing/2014/main" id="{70F7C95D-ACD5-309A-727A-9AF08221EE40}"/>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3</a:t>
            </a:fld>
            <a:endParaRPr lang="fr-FR" noProof="0">
              <a:solidFill>
                <a:schemeClr val="tx1"/>
              </a:solidFill>
            </a:endParaRPr>
          </a:p>
        </p:txBody>
      </p:sp>
    </p:spTree>
    <p:extLst>
      <p:ext uri="{BB962C8B-B14F-4D97-AF65-F5344CB8AC3E}">
        <p14:creationId xmlns:p14="http://schemas.microsoft.com/office/powerpoint/2010/main" val="18625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que 23" descr="Marketing">
            <a:extLst>
              <a:ext uri="{FF2B5EF4-FFF2-40B4-BE49-F238E27FC236}">
                <a16:creationId xmlns:a16="http://schemas.microsoft.com/office/drawing/2014/main" id="{68E3936A-31FF-4172-AB75-CDB95B9602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1338" y="545899"/>
            <a:ext cx="526983" cy="526983"/>
          </a:xfrm>
          <a:prstGeom prst="rect">
            <a:avLst/>
          </a:prstGeom>
        </p:spPr>
      </p:pic>
      <p:sp>
        <p:nvSpPr>
          <p:cNvPr id="28" name="ZoneTexte 27">
            <a:extLst>
              <a:ext uri="{FF2B5EF4-FFF2-40B4-BE49-F238E27FC236}">
                <a16:creationId xmlns:a16="http://schemas.microsoft.com/office/drawing/2014/main" id="{8C333E52-6E45-4F71-8545-D51CCFE3E2A5}"/>
              </a:ext>
            </a:extLst>
          </p:cNvPr>
          <p:cNvSpPr txBox="1"/>
          <p:nvPr/>
        </p:nvSpPr>
        <p:spPr>
          <a:xfrm>
            <a:off x="636016" y="2908896"/>
            <a:ext cx="7165361" cy="461665"/>
          </a:xfrm>
          <a:prstGeom prst="rect">
            <a:avLst/>
          </a:prstGeom>
          <a:noFill/>
        </p:spPr>
        <p:txBody>
          <a:bodyPr wrap="square" rtlCol="0">
            <a:spAutoFit/>
          </a:bodyPr>
          <a:lstStyle/>
          <a:p>
            <a:pPr defTabSz="685800">
              <a:defRPr/>
            </a:pPr>
            <a:r>
              <a:rPr lang="fr-FR" sz="1200" kern="0" dirty="0">
                <a:solidFill>
                  <a:srgbClr val="1A7079"/>
                </a:solidFill>
                <a:latin typeface="NavalGroup Sans Light"/>
              </a:rPr>
              <a:t>Respecter les règles de la nouvelle classification et suivre la méthode recommandée par la CPPNI élude les risques de mauvais déploiement et de contentieux potentiel induit.</a:t>
            </a:r>
          </a:p>
        </p:txBody>
      </p:sp>
      <p:pic>
        <p:nvPicPr>
          <p:cNvPr id="32" name="Graphique 31" descr="Signe du pouce levé ">
            <a:extLst>
              <a:ext uri="{FF2B5EF4-FFF2-40B4-BE49-F238E27FC236}">
                <a16:creationId xmlns:a16="http://schemas.microsoft.com/office/drawing/2014/main" id="{42F3CBC5-66A8-4529-9C76-657D0C1438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4829" y="2934010"/>
            <a:ext cx="526983" cy="526983"/>
          </a:xfrm>
          <a:prstGeom prst="rect">
            <a:avLst/>
          </a:prstGeom>
        </p:spPr>
      </p:pic>
      <p:sp>
        <p:nvSpPr>
          <p:cNvPr id="33" name="ZoneTexte 32">
            <a:extLst>
              <a:ext uri="{FF2B5EF4-FFF2-40B4-BE49-F238E27FC236}">
                <a16:creationId xmlns:a16="http://schemas.microsoft.com/office/drawing/2014/main" id="{DB2BB9AA-9E37-47F8-8820-964D50831B22}"/>
              </a:ext>
            </a:extLst>
          </p:cNvPr>
          <p:cNvSpPr txBox="1"/>
          <p:nvPr/>
        </p:nvSpPr>
        <p:spPr>
          <a:xfrm>
            <a:off x="636016" y="2617981"/>
            <a:ext cx="7165361" cy="276999"/>
          </a:xfrm>
          <a:prstGeom prst="rect">
            <a:avLst/>
          </a:prstGeom>
          <a:noFill/>
        </p:spPr>
        <p:txBody>
          <a:bodyPr wrap="square" rtlCol="0">
            <a:spAutoFit/>
          </a:bodyPr>
          <a:lstStyle/>
          <a:p>
            <a:pPr defTabSz="685800">
              <a:defRPr/>
            </a:pPr>
            <a:r>
              <a:rPr lang="fr-FR" sz="1200" kern="0" dirty="0">
                <a:solidFill>
                  <a:srgbClr val="1A7079"/>
                </a:solidFill>
                <a:latin typeface="NavalGroup Sans Light"/>
              </a:rPr>
              <a:t>Le principe du nouveau système est bien d’évaluer les emplois tenus selon le processus en 3 étapes.</a:t>
            </a:r>
          </a:p>
        </p:txBody>
      </p:sp>
      <p:sp>
        <p:nvSpPr>
          <p:cNvPr id="34" name="ZoneTexte 33">
            <a:extLst>
              <a:ext uri="{FF2B5EF4-FFF2-40B4-BE49-F238E27FC236}">
                <a16:creationId xmlns:a16="http://schemas.microsoft.com/office/drawing/2014/main" id="{BD8074E5-D0E4-41EE-8359-0864009172C9}"/>
              </a:ext>
            </a:extLst>
          </p:cNvPr>
          <p:cNvSpPr txBox="1"/>
          <p:nvPr/>
        </p:nvSpPr>
        <p:spPr>
          <a:xfrm>
            <a:off x="5839231" y="676168"/>
            <a:ext cx="1899999" cy="507831"/>
          </a:xfrm>
          <a:prstGeom prst="rect">
            <a:avLst/>
          </a:prstGeom>
          <a:noFill/>
        </p:spPr>
        <p:txBody>
          <a:bodyPr wrap="square" rtlCol="0">
            <a:spAutoFit/>
          </a:bodyPr>
          <a:lstStyle/>
          <a:p>
            <a:pPr>
              <a:defRPr/>
            </a:pPr>
            <a:r>
              <a:rPr lang="fr-FR" sz="1350" b="1" kern="0" dirty="0">
                <a:solidFill>
                  <a:srgbClr val="F99C05"/>
                </a:solidFill>
                <a:latin typeface="NavalGroup Sans Light"/>
              </a:rPr>
              <a:t>Avis aux évaluateurs! </a:t>
            </a:r>
          </a:p>
          <a:p>
            <a:pPr defTabSz="685800">
              <a:defRPr/>
            </a:pPr>
            <a:endParaRPr lang="fr-FR" sz="1350" b="1" kern="0" dirty="0">
              <a:solidFill>
                <a:srgbClr val="F99C05"/>
              </a:solidFill>
              <a:latin typeface="NavalGroup Sans Light"/>
            </a:endParaRPr>
          </a:p>
        </p:txBody>
      </p:sp>
      <p:sp>
        <p:nvSpPr>
          <p:cNvPr id="2" name="ZoneTexte 1">
            <a:extLst>
              <a:ext uri="{FF2B5EF4-FFF2-40B4-BE49-F238E27FC236}">
                <a16:creationId xmlns:a16="http://schemas.microsoft.com/office/drawing/2014/main" id="{0FCA8721-FF59-71E7-30A4-8C52C39AF564}"/>
              </a:ext>
            </a:extLst>
          </p:cNvPr>
          <p:cNvSpPr txBox="1"/>
          <p:nvPr/>
        </p:nvSpPr>
        <p:spPr>
          <a:xfrm>
            <a:off x="571319" y="1299189"/>
            <a:ext cx="7698839" cy="1328569"/>
          </a:xfrm>
          <a:prstGeom prst="rect">
            <a:avLst/>
          </a:prstGeom>
          <a:noFill/>
        </p:spPr>
        <p:txBody>
          <a:bodyPr wrap="square" rtlCol="0">
            <a:spAutoFit/>
          </a:bodyPr>
          <a:lstStyle/>
          <a:p>
            <a:pPr>
              <a:spcBef>
                <a:spcPts val="225"/>
              </a:spcBef>
              <a:buClr>
                <a:srgbClr val="C71652"/>
              </a:buClr>
            </a:pPr>
            <a:r>
              <a:rPr lang="fr-FR" sz="1200" b="1" dirty="0">
                <a:solidFill>
                  <a:srgbClr val="1A7079"/>
                </a:solidFill>
                <a:latin typeface="Trebuchet MS" panose="020B0603020202020204" pitchFamily="34" charset="0"/>
              </a:rPr>
              <a:t>1) Ni le passé ni l’avenir. L’emploi tel qu’il est aujourd’hui</a:t>
            </a:r>
          </a:p>
          <a:p>
            <a:pPr>
              <a:spcBef>
                <a:spcPts val="225"/>
              </a:spcBef>
              <a:buClr>
                <a:srgbClr val="C71652"/>
              </a:buClr>
            </a:pPr>
            <a:r>
              <a:rPr lang="fr-FR" sz="1200" b="1" dirty="0">
                <a:solidFill>
                  <a:srgbClr val="1A7079"/>
                </a:solidFill>
                <a:latin typeface="Trebuchet MS" panose="020B0603020202020204" pitchFamily="34" charset="0"/>
              </a:rPr>
              <a:t>2) Le contenu permanent et régulier du travail  </a:t>
            </a:r>
          </a:p>
          <a:p>
            <a:pPr>
              <a:spcBef>
                <a:spcPts val="225"/>
              </a:spcBef>
              <a:buClr>
                <a:srgbClr val="C71652"/>
              </a:buClr>
            </a:pPr>
            <a:r>
              <a:rPr lang="fr-FR" sz="1200" b="1" dirty="0">
                <a:solidFill>
                  <a:srgbClr val="1A7079"/>
                </a:solidFill>
                <a:latin typeface="Trebuchet MS" panose="020B0603020202020204" pitchFamily="34" charset="0"/>
              </a:rPr>
              <a:t>3) Evaluation de l’emploi, indépendamment du titulaire</a:t>
            </a:r>
          </a:p>
          <a:p>
            <a:pPr>
              <a:spcBef>
                <a:spcPts val="225"/>
              </a:spcBef>
              <a:buClr>
                <a:srgbClr val="C71652"/>
              </a:buClr>
            </a:pPr>
            <a:r>
              <a:rPr lang="fr-FR" sz="1200" b="1" dirty="0">
                <a:solidFill>
                  <a:srgbClr val="1A7079"/>
                </a:solidFill>
                <a:latin typeface="Trebuchet MS" panose="020B0603020202020204" pitchFamily="34" charset="0"/>
              </a:rPr>
              <a:t>4) Prise en compte de l’environnement et du contexte</a:t>
            </a:r>
          </a:p>
          <a:p>
            <a:pPr>
              <a:spcBef>
                <a:spcPts val="225"/>
              </a:spcBef>
              <a:buClr>
                <a:srgbClr val="C71652"/>
              </a:buClr>
            </a:pPr>
            <a:r>
              <a:rPr lang="fr-FR" sz="1200" b="1" dirty="0">
                <a:solidFill>
                  <a:srgbClr val="1A7079"/>
                </a:solidFill>
                <a:latin typeface="Trebuchet MS" panose="020B0603020202020204" pitchFamily="34" charset="0"/>
              </a:rPr>
              <a:t>5) Recherche de consensus et vision partagée</a:t>
            </a:r>
          </a:p>
          <a:p>
            <a:pPr>
              <a:spcBef>
                <a:spcPts val="225"/>
              </a:spcBef>
              <a:buClr>
                <a:srgbClr val="C71652"/>
              </a:buClr>
            </a:pPr>
            <a:r>
              <a:rPr lang="fr-FR" sz="1200" b="1" dirty="0">
                <a:solidFill>
                  <a:srgbClr val="1A7079"/>
                </a:solidFill>
                <a:latin typeface="Trebuchet MS" panose="020B0603020202020204" pitchFamily="34" charset="0"/>
              </a:rPr>
              <a:t>6) Un jugement basé sur des éléments factuels</a:t>
            </a:r>
          </a:p>
        </p:txBody>
      </p:sp>
      <p:sp>
        <p:nvSpPr>
          <p:cNvPr id="3" name="ZoneTexte 2">
            <a:extLst>
              <a:ext uri="{FF2B5EF4-FFF2-40B4-BE49-F238E27FC236}">
                <a16:creationId xmlns:a16="http://schemas.microsoft.com/office/drawing/2014/main" id="{3A1D679D-DC6F-1CA8-7518-9AE0943B854D}"/>
              </a:ext>
            </a:extLst>
          </p:cNvPr>
          <p:cNvSpPr txBox="1"/>
          <p:nvPr/>
        </p:nvSpPr>
        <p:spPr>
          <a:xfrm>
            <a:off x="636015" y="3378246"/>
            <a:ext cx="7165361" cy="461665"/>
          </a:xfrm>
          <a:prstGeom prst="rect">
            <a:avLst/>
          </a:prstGeom>
          <a:noFill/>
        </p:spPr>
        <p:txBody>
          <a:bodyPr wrap="square" rtlCol="0">
            <a:spAutoFit/>
          </a:bodyPr>
          <a:lstStyle/>
          <a:p>
            <a:pPr defTabSz="685800">
              <a:defRPr/>
            </a:pPr>
            <a:r>
              <a:rPr lang="fr-FR" sz="1200" kern="0" dirty="0">
                <a:solidFill>
                  <a:srgbClr val="1A7079"/>
                </a:solidFill>
                <a:latin typeface="NavalGroup Sans Light"/>
              </a:rPr>
              <a:t>Pour chacun des critères classants indépendamment des autres, le degré retenu est celui dont la définition dans le référentiel de classification correspond le plus à l’emploi considéré.</a:t>
            </a:r>
          </a:p>
        </p:txBody>
      </p:sp>
      <p:sp>
        <p:nvSpPr>
          <p:cNvPr id="9" name="ZoneTexte 8">
            <a:extLst>
              <a:ext uri="{FF2B5EF4-FFF2-40B4-BE49-F238E27FC236}">
                <a16:creationId xmlns:a16="http://schemas.microsoft.com/office/drawing/2014/main" id="{06BB7DDC-A900-1641-5D5D-6D6EB0C3B4E6}"/>
              </a:ext>
            </a:extLst>
          </p:cNvPr>
          <p:cNvSpPr txBox="1"/>
          <p:nvPr/>
        </p:nvSpPr>
        <p:spPr>
          <a:xfrm>
            <a:off x="603667" y="3988078"/>
            <a:ext cx="7798838" cy="1000274"/>
          </a:xfrm>
          <a:prstGeom prst="rect">
            <a:avLst/>
          </a:prstGeom>
          <a:noFill/>
        </p:spPr>
        <p:txBody>
          <a:bodyPr wrap="square" rtlCol="0">
            <a:spAutoFit/>
          </a:bodyPr>
          <a:lstStyle/>
          <a:p>
            <a:pPr>
              <a:spcBef>
                <a:spcPts val="225"/>
              </a:spcBef>
            </a:pPr>
            <a:r>
              <a:rPr lang="fr-FR" sz="1200" b="1" dirty="0">
                <a:solidFill>
                  <a:srgbClr val="C71652"/>
                </a:solidFill>
                <a:latin typeface="Trebuchet MS" panose="020B0603020202020204" pitchFamily="34" charset="0"/>
              </a:rPr>
              <a:t>Pas de table de passage entre le système actuel et le futur système</a:t>
            </a:r>
          </a:p>
          <a:p>
            <a:pPr marL="214313" indent="-214313">
              <a:spcBef>
                <a:spcPts val="225"/>
              </a:spcBef>
              <a:buClr>
                <a:srgbClr val="C71652"/>
              </a:buClr>
              <a:buFont typeface="Arial" panose="020B0604020202020204" pitchFamily="34" charset="0"/>
              <a:buChar char="•"/>
            </a:pPr>
            <a:r>
              <a:rPr lang="fr-FR" sz="1050" dirty="0">
                <a:solidFill>
                  <a:srgbClr val="C71652"/>
                </a:solidFill>
                <a:latin typeface="Trebuchet MS" panose="020B0603020202020204" pitchFamily="34" charset="0"/>
              </a:rPr>
              <a:t>Aucune correspondance directe ou transposition automatique ne peut être établie entre l’ancienne classification et le nouveau dispositif en vigueur</a:t>
            </a:r>
          </a:p>
          <a:p>
            <a:pPr marL="214313" indent="-214313">
              <a:spcBef>
                <a:spcPts val="225"/>
              </a:spcBef>
              <a:buClr>
                <a:srgbClr val="C71652"/>
              </a:buClr>
              <a:buFont typeface="Arial" panose="020B0604020202020204" pitchFamily="34" charset="0"/>
              <a:buChar char="•"/>
            </a:pPr>
            <a:r>
              <a:rPr lang="fr-FR" sz="1050" dirty="0">
                <a:solidFill>
                  <a:srgbClr val="C71652"/>
                </a:solidFill>
                <a:latin typeface="Trebuchet MS" panose="020B0603020202020204" pitchFamily="34" charset="0"/>
              </a:rPr>
              <a:t>Le classement des emplois dans les anciens systèmes ne doit pas guider les orienter les choix de classement</a:t>
            </a:r>
          </a:p>
          <a:p>
            <a:pPr marL="214313" indent="-214313">
              <a:spcBef>
                <a:spcPts val="225"/>
              </a:spcBef>
              <a:buClr>
                <a:srgbClr val="C71652"/>
              </a:buClr>
              <a:buFont typeface="Arial" panose="020B0604020202020204" pitchFamily="34" charset="0"/>
              <a:buChar char="•"/>
            </a:pPr>
            <a:r>
              <a:rPr lang="fr-FR" sz="1050" dirty="0">
                <a:solidFill>
                  <a:srgbClr val="C71652"/>
                </a:solidFill>
                <a:latin typeface="Trebuchet MS" panose="020B0603020202020204" pitchFamily="34" charset="0"/>
              </a:rPr>
              <a:t>En aucun cas, le salaire de la nouvelle grille de salaire ne sert de moyen de raccordement à la classification</a:t>
            </a:r>
            <a:endParaRPr lang="fr-FR" sz="1200" dirty="0">
              <a:solidFill>
                <a:srgbClr val="C71652"/>
              </a:solidFill>
              <a:latin typeface="Trebuchet MS" panose="020B0603020202020204" pitchFamily="34" charset="0"/>
            </a:endParaRPr>
          </a:p>
        </p:txBody>
      </p:sp>
      <p:pic>
        <p:nvPicPr>
          <p:cNvPr id="10" name="Graphique 9" descr="Main levée">
            <a:extLst>
              <a:ext uri="{FF2B5EF4-FFF2-40B4-BE49-F238E27FC236}">
                <a16:creationId xmlns:a16="http://schemas.microsoft.com/office/drawing/2014/main" id="{2765482C-8F0C-3A1D-0B89-5E98F0C8A4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54359" y="4398749"/>
            <a:ext cx="526983" cy="526983"/>
          </a:xfrm>
          <a:prstGeom prst="rect">
            <a:avLst/>
          </a:prstGeom>
        </p:spPr>
      </p:pic>
      <p:sp>
        <p:nvSpPr>
          <p:cNvPr id="5" name="Title 1">
            <a:extLst>
              <a:ext uri="{FF2B5EF4-FFF2-40B4-BE49-F238E27FC236}">
                <a16:creationId xmlns:a16="http://schemas.microsoft.com/office/drawing/2014/main" id="{1999D7FD-7EE7-4E5E-EAE5-F14177479649}"/>
              </a:ext>
            </a:extLst>
          </p:cNvPr>
          <p:cNvSpPr txBox="1">
            <a:spLocks/>
          </p:cNvSpPr>
          <p:nvPr/>
        </p:nvSpPr>
        <p:spPr>
          <a:xfrm>
            <a:off x="409941" y="380361"/>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r>
              <a:rPr lang="fr-FR" sz="2100" noProof="1">
                <a:solidFill>
                  <a:srgbClr val="1A7079"/>
                </a:solidFill>
                <a:latin typeface="Trebuchet MS" panose="020B0603020202020204" pitchFamily="34" charset="0"/>
              </a:rPr>
              <a:t>LA CLASSIFICATION CONVENTIONNELLE</a:t>
            </a:r>
          </a:p>
          <a:p>
            <a:r>
              <a:rPr lang="fr-FR" sz="2100" noProof="1">
                <a:solidFill>
                  <a:srgbClr val="1A7079"/>
                </a:solidFill>
                <a:latin typeface="Trebuchet MS" panose="020B0603020202020204" pitchFamily="34" charset="0"/>
              </a:rPr>
              <a:t>Chaque emploi doit être évalué</a:t>
            </a:r>
          </a:p>
        </p:txBody>
      </p:sp>
      <p:pic>
        <p:nvPicPr>
          <p:cNvPr id="6" name="Image 5">
            <a:extLst>
              <a:ext uri="{FF2B5EF4-FFF2-40B4-BE49-F238E27FC236}">
                <a16:creationId xmlns:a16="http://schemas.microsoft.com/office/drawing/2014/main" id="{EA10B350-88DF-3F9F-900B-43F9672E8C08}"/>
              </a:ext>
            </a:extLst>
          </p:cNvPr>
          <p:cNvPicPr>
            <a:picLocks noChangeAspect="1"/>
          </p:cNvPicPr>
          <p:nvPr/>
        </p:nvPicPr>
        <p:blipFill>
          <a:blip r:embed="rId8"/>
          <a:stretch>
            <a:fillRect/>
          </a:stretch>
        </p:blipFill>
        <p:spPr>
          <a:xfrm>
            <a:off x="409941" y="5349740"/>
            <a:ext cx="3762611" cy="72694"/>
          </a:xfrm>
          <a:prstGeom prst="rect">
            <a:avLst/>
          </a:prstGeom>
        </p:spPr>
      </p:pic>
      <p:pic>
        <p:nvPicPr>
          <p:cNvPr id="7" name="Image 6">
            <a:extLst>
              <a:ext uri="{FF2B5EF4-FFF2-40B4-BE49-F238E27FC236}">
                <a16:creationId xmlns:a16="http://schemas.microsoft.com/office/drawing/2014/main" id="{24DA96F9-11C6-B084-D9A9-F3E023EC44E3}"/>
              </a:ext>
            </a:extLst>
          </p:cNvPr>
          <p:cNvPicPr>
            <a:picLocks noChangeAspect="1"/>
          </p:cNvPicPr>
          <p:nvPr/>
        </p:nvPicPr>
        <p:blipFill>
          <a:blip r:embed="rId9"/>
          <a:stretch>
            <a:fillRect/>
          </a:stretch>
        </p:blipFill>
        <p:spPr>
          <a:xfrm>
            <a:off x="8563605" y="5128504"/>
            <a:ext cx="293930" cy="293930"/>
          </a:xfrm>
          <a:prstGeom prst="rect">
            <a:avLst/>
          </a:prstGeom>
        </p:spPr>
      </p:pic>
      <p:sp>
        <p:nvSpPr>
          <p:cNvPr id="8" name="Espace réservé du numéro de diapositive 3">
            <a:extLst>
              <a:ext uri="{FF2B5EF4-FFF2-40B4-BE49-F238E27FC236}">
                <a16:creationId xmlns:a16="http://schemas.microsoft.com/office/drawing/2014/main" id="{8451EE86-7B8F-BB77-3DB9-42DAE2BC6BF8}"/>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4</a:t>
            </a:fld>
            <a:endParaRPr lang="fr-FR" noProof="0">
              <a:solidFill>
                <a:schemeClr val="tx1"/>
              </a:solidFill>
            </a:endParaRPr>
          </a:p>
        </p:txBody>
      </p:sp>
    </p:spTree>
    <p:extLst>
      <p:ext uri="{BB962C8B-B14F-4D97-AF65-F5344CB8AC3E}">
        <p14:creationId xmlns:p14="http://schemas.microsoft.com/office/powerpoint/2010/main" val="110745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4ED2C-E554-49DD-83FF-1B8C1C68450E}"/>
              </a:ext>
            </a:extLst>
          </p:cNvPr>
          <p:cNvSpPr/>
          <p:nvPr/>
        </p:nvSpPr>
        <p:spPr>
          <a:xfrm>
            <a:off x="1" y="285750"/>
            <a:ext cx="3170207" cy="5143500"/>
          </a:xfrm>
          <a:prstGeom prst="rect">
            <a:avLst/>
          </a:prstGeom>
          <a:solidFill>
            <a:srgbClr val="1A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284E382-9EF1-4EBC-8F04-8C4130B8A40A}"/>
              </a:ext>
            </a:extLst>
          </p:cNvPr>
          <p:cNvSpPr>
            <a:spLocks noGrp="1"/>
          </p:cNvSpPr>
          <p:nvPr>
            <p:ph type="title" idx="4294967295"/>
          </p:nvPr>
        </p:nvSpPr>
        <p:spPr>
          <a:xfrm>
            <a:off x="3466157" y="3414298"/>
            <a:ext cx="4420544" cy="1354145"/>
          </a:xfrm>
        </p:spPr>
        <p:txBody>
          <a:bodyPr/>
          <a:lstStyle/>
          <a:p>
            <a:r>
              <a:rPr lang="fr-FR" sz="4050" dirty="0">
                <a:solidFill>
                  <a:srgbClr val="1A7079"/>
                </a:solidFill>
                <a:latin typeface="Trebuchet MS" panose="020B0603020202020204" pitchFamily="34" charset="0"/>
              </a:rPr>
              <a:t>Processus de classement par étapes</a:t>
            </a:r>
          </a:p>
        </p:txBody>
      </p:sp>
      <p:pic>
        <p:nvPicPr>
          <p:cNvPr id="25" name="Espace réservé pour une image  8">
            <a:extLst>
              <a:ext uri="{FF2B5EF4-FFF2-40B4-BE49-F238E27FC236}">
                <a16:creationId xmlns:a16="http://schemas.microsoft.com/office/drawing/2014/main" id="{6E45365F-ACDA-4051-B55D-14A0E1A4BADA}"/>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3340" t="1445" r="24159" b="4640"/>
          <a:stretch/>
        </p:blipFill>
        <p:spPr>
          <a:xfrm>
            <a:off x="401128" y="555856"/>
            <a:ext cx="2367951" cy="2376047"/>
          </a:xfrm>
          <a:prstGeom prst="ellipse">
            <a:avLst/>
          </a:prstGeom>
        </p:spPr>
      </p:pic>
    </p:spTree>
    <p:extLst>
      <p:ext uri="{BB962C8B-B14F-4D97-AF65-F5344CB8AC3E}">
        <p14:creationId xmlns:p14="http://schemas.microsoft.com/office/powerpoint/2010/main" val="178270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C08CFD9-38AF-0B47-8322-13CFF1655658}"/>
              </a:ext>
            </a:extLst>
          </p:cNvPr>
          <p:cNvSpPr txBox="1"/>
          <p:nvPr/>
        </p:nvSpPr>
        <p:spPr>
          <a:xfrm>
            <a:off x="3669965" y="1603476"/>
            <a:ext cx="5054936" cy="461665"/>
          </a:xfrm>
          <a:prstGeom prst="rect">
            <a:avLst/>
          </a:prstGeom>
          <a:noFill/>
        </p:spPr>
        <p:txBody>
          <a:bodyPr wrap="square" rtlCol="0">
            <a:spAutoFit/>
          </a:bodyPr>
          <a:lstStyle/>
          <a:p>
            <a:r>
              <a:rPr lang="fr-FR" sz="1200" spc="-5" dirty="0"/>
              <a:t>Prise de connaissance du</a:t>
            </a:r>
            <a:r>
              <a:rPr lang="fr-FR" sz="1200" spc="-10" dirty="0"/>
              <a:t> </a:t>
            </a:r>
            <a:r>
              <a:rPr lang="fr-FR" sz="1200" spc="-5" dirty="0"/>
              <a:t>contexte (organisationnel, économique, social,…) et des informations sur les emplois à classer</a:t>
            </a:r>
          </a:p>
        </p:txBody>
      </p:sp>
      <p:sp>
        <p:nvSpPr>
          <p:cNvPr id="3" name="ZoneTexte 2">
            <a:extLst>
              <a:ext uri="{FF2B5EF4-FFF2-40B4-BE49-F238E27FC236}">
                <a16:creationId xmlns:a16="http://schemas.microsoft.com/office/drawing/2014/main" id="{37343418-4900-3236-9588-2E9BC00A05E2}"/>
              </a:ext>
            </a:extLst>
          </p:cNvPr>
          <p:cNvSpPr txBox="1"/>
          <p:nvPr/>
        </p:nvSpPr>
        <p:spPr>
          <a:xfrm>
            <a:off x="3669965" y="2247804"/>
            <a:ext cx="5123515" cy="646331"/>
          </a:xfrm>
          <a:prstGeom prst="rect">
            <a:avLst/>
          </a:prstGeom>
          <a:noFill/>
        </p:spPr>
        <p:txBody>
          <a:bodyPr wrap="square" rtlCol="0">
            <a:spAutoFit/>
          </a:bodyPr>
          <a:lstStyle/>
          <a:p>
            <a:r>
              <a:rPr lang="fr-FR" sz="1200" spc="-5" dirty="0"/>
              <a:t>Lecture approfondie de la description des rôles </a:t>
            </a:r>
            <a:r>
              <a:rPr lang="fr-FR" sz="1200" dirty="0"/>
              <a:t>/ </a:t>
            </a:r>
            <a:r>
              <a:rPr lang="fr-FR" sz="1200" spc="-5" dirty="0"/>
              <a:t>emplois /  Activités </a:t>
            </a:r>
            <a:r>
              <a:rPr lang="fr-FR" sz="1200" dirty="0"/>
              <a:t>/</a:t>
            </a:r>
            <a:r>
              <a:rPr lang="fr-FR" sz="1200" spc="-5" dirty="0"/>
              <a:t> Finalités, questionnement….</a:t>
            </a:r>
          </a:p>
          <a:p>
            <a:endParaRPr lang="fr-FR" sz="1200" dirty="0" err="1">
              <a:solidFill>
                <a:srgbClr val="164194"/>
              </a:solidFill>
              <a:cs typeface="NavalGroup Sans Regular"/>
            </a:endParaRPr>
          </a:p>
        </p:txBody>
      </p:sp>
      <p:sp>
        <p:nvSpPr>
          <p:cNvPr id="4" name="ZoneTexte 3">
            <a:extLst>
              <a:ext uri="{FF2B5EF4-FFF2-40B4-BE49-F238E27FC236}">
                <a16:creationId xmlns:a16="http://schemas.microsoft.com/office/drawing/2014/main" id="{F472A4A4-966E-F529-3AEE-E19B26B11C59}"/>
              </a:ext>
            </a:extLst>
          </p:cNvPr>
          <p:cNvSpPr txBox="1"/>
          <p:nvPr/>
        </p:nvSpPr>
        <p:spPr>
          <a:xfrm>
            <a:off x="3669964" y="3195799"/>
            <a:ext cx="5054936" cy="722570"/>
          </a:xfrm>
          <a:prstGeom prst="rect">
            <a:avLst/>
          </a:prstGeom>
          <a:noFill/>
        </p:spPr>
        <p:txBody>
          <a:bodyPr wrap="square">
            <a:spAutoFit/>
          </a:bodyPr>
          <a:lstStyle/>
          <a:p>
            <a:pPr marL="12700" marR="73025">
              <a:lnSpc>
                <a:spcPct val="78100"/>
              </a:lnSpc>
            </a:pPr>
            <a:r>
              <a:rPr lang="fr-FR" sz="1200" spc="-5" dirty="0"/>
              <a:t>Jugement de l’importance de l’emploi sur chaque degré de chaque critère et la correspondance à la grille d’analyse (degré qui correspond à l’emploi considéré ou s’en approche le plus)</a:t>
            </a:r>
          </a:p>
          <a:p>
            <a:pPr marL="12700" marR="38735">
              <a:lnSpc>
                <a:spcPct val="78100"/>
              </a:lnSpc>
            </a:pPr>
            <a:endParaRPr lang="fr-FR" sz="1600" spc="-5" dirty="0"/>
          </a:p>
        </p:txBody>
      </p:sp>
      <p:sp>
        <p:nvSpPr>
          <p:cNvPr id="5" name="ZoneTexte 4">
            <a:extLst>
              <a:ext uri="{FF2B5EF4-FFF2-40B4-BE49-F238E27FC236}">
                <a16:creationId xmlns:a16="http://schemas.microsoft.com/office/drawing/2014/main" id="{723A8237-07FA-5E60-B859-114358D7ABB7}"/>
              </a:ext>
            </a:extLst>
          </p:cNvPr>
          <p:cNvSpPr txBox="1"/>
          <p:nvPr/>
        </p:nvSpPr>
        <p:spPr>
          <a:xfrm>
            <a:off x="3669964" y="4034527"/>
            <a:ext cx="4981644" cy="512384"/>
          </a:xfrm>
          <a:prstGeom prst="rect">
            <a:avLst/>
          </a:prstGeom>
          <a:noFill/>
        </p:spPr>
        <p:txBody>
          <a:bodyPr wrap="square">
            <a:spAutoFit/>
          </a:bodyPr>
          <a:lstStyle/>
          <a:p>
            <a:pPr marL="12700" marR="38735">
              <a:lnSpc>
                <a:spcPct val="78100"/>
              </a:lnSpc>
            </a:pPr>
            <a:r>
              <a:rPr lang="fr-FR" sz="1200" spc="-5" dirty="0"/>
              <a:t>Méthode de cotations pour classement, détermination de la forme de la cotation (profil) , calcul de la cotation (somme des points)</a:t>
            </a:r>
            <a:endParaRPr lang="fr-FR" sz="1200" dirty="0"/>
          </a:p>
          <a:p>
            <a:pPr marL="12700" marR="38735">
              <a:lnSpc>
                <a:spcPct val="78100"/>
              </a:lnSpc>
            </a:pPr>
            <a:endParaRPr lang="fr-FR" sz="1050" spc="-5" dirty="0"/>
          </a:p>
        </p:txBody>
      </p:sp>
      <p:sp>
        <p:nvSpPr>
          <p:cNvPr id="6" name="ZoneTexte 5">
            <a:extLst>
              <a:ext uri="{FF2B5EF4-FFF2-40B4-BE49-F238E27FC236}">
                <a16:creationId xmlns:a16="http://schemas.microsoft.com/office/drawing/2014/main" id="{37588CBF-CE3D-158D-B616-0C9D3C7D14E3}"/>
              </a:ext>
            </a:extLst>
          </p:cNvPr>
          <p:cNvSpPr txBox="1"/>
          <p:nvPr/>
        </p:nvSpPr>
        <p:spPr>
          <a:xfrm>
            <a:off x="3669965" y="4479190"/>
            <a:ext cx="4788235" cy="524374"/>
          </a:xfrm>
          <a:prstGeom prst="rect">
            <a:avLst/>
          </a:prstGeom>
          <a:noFill/>
        </p:spPr>
        <p:txBody>
          <a:bodyPr wrap="square">
            <a:spAutoFit/>
          </a:bodyPr>
          <a:lstStyle/>
          <a:p>
            <a:pPr marL="12700" marR="38735">
              <a:lnSpc>
                <a:spcPct val="78100"/>
              </a:lnSpc>
            </a:pPr>
            <a:r>
              <a:rPr lang="fr-FR" sz="1200" spc="-5" dirty="0"/>
              <a:t>En fonction de la somme obtenue, classement sur l’échelle hiérarchique et attribution d’un niveau et d’un groupe d’emploi</a:t>
            </a:r>
            <a:endParaRPr lang="fr-FR" sz="1200" dirty="0"/>
          </a:p>
          <a:p>
            <a:pPr marL="12700" marR="38735">
              <a:lnSpc>
                <a:spcPct val="78100"/>
              </a:lnSpc>
            </a:pPr>
            <a:endParaRPr lang="fr-FR" sz="1200" spc="-5" dirty="0"/>
          </a:p>
        </p:txBody>
      </p:sp>
      <p:sp>
        <p:nvSpPr>
          <p:cNvPr id="8" name="Rectangle 7">
            <a:extLst>
              <a:ext uri="{FF2B5EF4-FFF2-40B4-BE49-F238E27FC236}">
                <a16:creationId xmlns:a16="http://schemas.microsoft.com/office/drawing/2014/main" id="{E4DEB4D9-4145-57FA-460D-0D1AB5D5E6B7}"/>
              </a:ext>
            </a:extLst>
          </p:cNvPr>
          <p:cNvSpPr/>
          <p:nvPr/>
        </p:nvSpPr>
        <p:spPr>
          <a:xfrm>
            <a:off x="1237970" y="2247804"/>
            <a:ext cx="1769040" cy="432000"/>
          </a:xfrm>
          <a:prstGeom prst="rect">
            <a:avLst/>
          </a:prstGeom>
          <a:noFill/>
          <a:ln w="57150">
            <a:solidFill>
              <a:srgbClr val="F07D00"/>
            </a:solidFill>
          </a:ln>
        </p:spPr>
        <p:txBody>
          <a:bodyPr wrap="none" rtlCol="0" anchor="ctr">
            <a:noAutofit/>
          </a:bodyPr>
          <a:lstStyle/>
          <a:p>
            <a:pPr algn="ctr"/>
            <a:r>
              <a:rPr lang="fr-FR" sz="1400" b="1" dirty="0">
                <a:solidFill>
                  <a:srgbClr val="1A7079"/>
                </a:solidFill>
                <a:cs typeface="NavalGroup Sans Regular"/>
              </a:rPr>
              <a:t>ANALYSE</a:t>
            </a:r>
          </a:p>
        </p:txBody>
      </p:sp>
      <p:sp>
        <p:nvSpPr>
          <p:cNvPr id="9" name="Rectangle 8">
            <a:extLst>
              <a:ext uri="{FF2B5EF4-FFF2-40B4-BE49-F238E27FC236}">
                <a16:creationId xmlns:a16="http://schemas.microsoft.com/office/drawing/2014/main" id="{FCAE389B-E8F2-1F08-410A-569DC1FC297A}"/>
              </a:ext>
            </a:extLst>
          </p:cNvPr>
          <p:cNvSpPr/>
          <p:nvPr/>
        </p:nvSpPr>
        <p:spPr>
          <a:xfrm>
            <a:off x="1237970" y="3135977"/>
            <a:ext cx="1769040" cy="432000"/>
          </a:xfrm>
          <a:prstGeom prst="rect">
            <a:avLst/>
          </a:prstGeom>
          <a:noFill/>
          <a:ln w="57150">
            <a:solidFill>
              <a:srgbClr val="F07D00"/>
            </a:solidFill>
          </a:ln>
        </p:spPr>
        <p:txBody>
          <a:bodyPr wrap="none" rtlCol="0" anchor="ctr">
            <a:noAutofit/>
          </a:bodyPr>
          <a:lstStyle/>
          <a:p>
            <a:pPr algn="ctr"/>
            <a:r>
              <a:rPr lang="fr-FR" sz="1400" b="1" dirty="0">
                <a:solidFill>
                  <a:srgbClr val="1A7079"/>
                </a:solidFill>
                <a:cs typeface="NavalGroup Sans Regular"/>
              </a:rPr>
              <a:t>QUALIFICATION</a:t>
            </a:r>
          </a:p>
        </p:txBody>
      </p:sp>
      <p:sp>
        <p:nvSpPr>
          <p:cNvPr id="11" name="Rectangle 10">
            <a:extLst>
              <a:ext uri="{FF2B5EF4-FFF2-40B4-BE49-F238E27FC236}">
                <a16:creationId xmlns:a16="http://schemas.microsoft.com/office/drawing/2014/main" id="{9815E12A-5735-3C9D-0FEA-C4BF6300AE65}"/>
              </a:ext>
            </a:extLst>
          </p:cNvPr>
          <p:cNvSpPr/>
          <p:nvPr/>
        </p:nvSpPr>
        <p:spPr>
          <a:xfrm>
            <a:off x="1237970" y="3978710"/>
            <a:ext cx="1769040" cy="432000"/>
          </a:xfrm>
          <a:prstGeom prst="rect">
            <a:avLst/>
          </a:prstGeom>
          <a:noFill/>
          <a:ln w="57150">
            <a:solidFill>
              <a:srgbClr val="F07D00"/>
            </a:solidFill>
          </a:ln>
        </p:spPr>
        <p:txBody>
          <a:bodyPr wrap="none" rtlCol="0" anchor="ctr">
            <a:noAutofit/>
          </a:bodyPr>
          <a:lstStyle/>
          <a:p>
            <a:pPr algn="ctr"/>
            <a:r>
              <a:rPr lang="fr-FR" sz="1400" b="1" dirty="0">
                <a:solidFill>
                  <a:srgbClr val="1A7079"/>
                </a:solidFill>
                <a:cs typeface="NavalGroup Sans Regular"/>
              </a:rPr>
              <a:t>PESEE /</a:t>
            </a:r>
          </a:p>
          <a:p>
            <a:pPr algn="ctr"/>
            <a:r>
              <a:rPr lang="fr-FR" sz="1400" b="1" dirty="0">
                <a:solidFill>
                  <a:srgbClr val="1A7079"/>
                </a:solidFill>
                <a:cs typeface="NavalGroup Sans Regular"/>
              </a:rPr>
              <a:t>CLASSIFICATION</a:t>
            </a:r>
          </a:p>
        </p:txBody>
      </p:sp>
      <p:sp>
        <p:nvSpPr>
          <p:cNvPr id="14" name="Ellipse 13">
            <a:extLst>
              <a:ext uri="{FF2B5EF4-FFF2-40B4-BE49-F238E27FC236}">
                <a16:creationId xmlns:a16="http://schemas.microsoft.com/office/drawing/2014/main" id="{246F1D92-B09F-253D-1DDA-204078686A15}"/>
              </a:ext>
            </a:extLst>
          </p:cNvPr>
          <p:cNvSpPr/>
          <p:nvPr/>
        </p:nvSpPr>
        <p:spPr>
          <a:xfrm>
            <a:off x="700630" y="2297662"/>
            <a:ext cx="358227" cy="332284"/>
          </a:xfrm>
          <a:prstGeom prst="ellipse">
            <a:avLst/>
          </a:prstGeom>
          <a:solidFill>
            <a:schemeClr val="bg1"/>
          </a:solidFill>
          <a:ln w="38100" cap="flat" cmpd="sng" algn="ctr">
            <a:solidFill>
              <a:srgbClr val="F07D00"/>
            </a:solidFill>
            <a:prstDash val="solid"/>
            <a:miter lim="800000"/>
          </a:ln>
          <a:effectLst/>
        </p:spPr>
        <p:txBody>
          <a:bodyPr lIns="0" tIns="0" rIns="0" bIns="27000" rtlCol="0" anchor="ctr"/>
          <a:lstStyle/>
          <a:p>
            <a:pPr algn="ctr" defTabSz="342912" eaLnBrk="0" fontAlgn="base" hangingPunct="0">
              <a:spcBef>
                <a:spcPct val="0"/>
              </a:spcBef>
              <a:spcAft>
                <a:spcPct val="0"/>
              </a:spcAft>
              <a:defRPr/>
            </a:pPr>
            <a:r>
              <a:rPr lang="fr-FR" sz="1200" b="1" kern="0" dirty="0">
                <a:solidFill>
                  <a:srgbClr val="1A7079"/>
                </a:solidFill>
                <a:cs typeface="Arial" charset="0"/>
              </a:rPr>
              <a:t>1</a:t>
            </a:r>
          </a:p>
        </p:txBody>
      </p:sp>
      <p:sp>
        <p:nvSpPr>
          <p:cNvPr id="17" name="Ellipse 16">
            <a:extLst>
              <a:ext uri="{FF2B5EF4-FFF2-40B4-BE49-F238E27FC236}">
                <a16:creationId xmlns:a16="http://schemas.microsoft.com/office/drawing/2014/main" id="{0D8D9CF4-E04F-C421-AF1D-A4A575F6509E}"/>
              </a:ext>
            </a:extLst>
          </p:cNvPr>
          <p:cNvSpPr/>
          <p:nvPr/>
        </p:nvSpPr>
        <p:spPr>
          <a:xfrm>
            <a:off x="700630" y="3185835"/>
            <a:ext cx="358227" cy="332284"/>
          </a:xfrm>
          <a:prstGeom prst="ellipse">
            <a:avLst/>
          </a:prstGeom>
          <a:solidFill>
            <a:schemeClr val="bg1"/>
          </a:solidFill>
          <a:ln w="38100" cap="flat" cmpd="sng" algn="ctr">
            <a:solidFill>
              <a:srgbClr val="F07D00"/>
            </a:solidFill>
            <a:prstDash val="solid"/>
            <a:miter lim="800000"/>
          </a:ln>
          <a:effectLst/>
        </p:spPr>
        <p:txBody>
          <a:bodyPr lIns="0" tIns="0" rIns="0" bIns="27000" rtlCol="0" anchor="ctr"/>
          <a:lstStyle/>
          <a:p>
            <a:pPr algn="ctr" defTabSz="342912" eaLnBrk="0" fontAlgn="base" hangingPunct="0">
              <a:spcBef>
                <a:spcPct val="0"/>
              </a:spcBef>
              <a:spcAft>
                <a:spcPct val="0"/>
              </a:spcAft>
              <a:defRPr/>
            </a:pPr>
            <a:r>
              <a:rPr lang="fr-FR" sz="1200" b="1" kern="0" dirty="0">
                <a:solidFill>
                  <a:srgbClr val="1A7079"/>
                </a:solidFill>
                <a:cs typeface="Arial" charset="0"/>
              </a:rPr>
              <a:t>2</a:t>
            </a:r>
          </a:p>
        </p:txBody>
      </p:sp>
      <p:sp>
        <p:nvSpPr>
          <p:cNvPr id="18" name="Ellipse 17">
            <a:extLst>
              <a:ext uri="{FF2B5EF4-FFF2-40B4-BE49-F238E27FC236}">
                <a16:creationId xmlns:a16="http://schemas.microsoft.com/office/drawing/2014/main" id="{C19E80A2-33C1-F188-0116-1B3037E5F254}"/>
              </a:ext>
            </a:extLst>
          </p:cNvPr>
          <p:cNvSpPr/>
          <p:nvPr/>
        </p:nvSpPr>
        <p:spPr>
          <a:xfrm>
            <a:off x="685802" y="4028568"/>
            <a:ext cx="358227" cy="332284"/>
          </a:xfrm>
          <a:prstGeom prst="ellipse">
            <a:avLst/>
          </a:prstGeom>
          <a:solidFill>
            <a:schemeClr val="bg1"/>
          </a:solidFill>
          <a:ln w="38100" cap="flat" cmpd="sng" algn="ctr">
            <a:solidFill>
              <a:srgbClr val="F07D00"/>
            </a:solidFill>
            <a:prstDash val="solid"/>
            <a:miter lim="800000"/>
          </a:ln>
          <a:effectLst/>
        </p:spPr>
        <p:txBody>
          <a:bodyPr lIns="0" tIns="0" rIns="0" bIns="27000" rtlCol="0" anchor="ctr"/>
          <a:lstStyle/>
          <a:p>
            <a:pPr algn="ctr" defTabSz="342912" eaLnBrk="0" fontAlgn="base" hangingPunct="0">
              <a:spcBef>
                <a:spcPct val="0"/>
              </a:spcBef>
              <a:spcAft>
                <a:spcPct val="0"/>
              </a:spcAft>
              <a:defRPr/>
            </a:pPr>
            <a:r>
              <a:rPr lang="fr-FR" sz="1200" b="1" kern="0" dirty="0">
                <a:solidFill>
                  <a:srgbClr val="1A7079"/>
                </a:solidFill>
                <a:cs typeface="Arial" charset="0"/>
              </a:rPr>
              <a:t>3</a:t>
            </a:r>
          </a:p>
        </p:txBody>
      </p:sp>
      <p:sp>
        <p:nvSpPr>
          <p:cNvPr id="20" name="Rectangle 19">
            <a:extLst>
              <a:ext uri="{FF2B5EF4-FFF2-40B4-BE49-F238E27FC236}">
                <a16:creationId xmlns:a16="http://schemas.microsoft.com/office/drawing/2014/main" id="{64320219-81EC-7988-2491-DE2265D9CF38}"/>
              </a:ext>
            </a:extLst>
          </p:cNvPr>
          <p:cNvSpPr/>
          <p:nvPr/>
        </p:nvSpPr>
        <p:spPr>
          <a:xfrm>
            <a:off x="1227285" y="1252269"/>
            <a:ext cx="1769040" cy="432000"/>
          </a:xfrm>
          <a:prstGeom prst="rect">
            <a:avLst/>
          </a:prstGeom>
          <a:noFill/>
          <a:ln w="57150">
            <a:solidFill>
              <a:srgbClr val="F07D00"/>
            </a:solidFill>
          </a:ln>
        </p:spPr>
        <p:txBody>
          <a:bodyPr wrap="none" rtlCol="0" anchor="ctr">
            <a:noAutofit/>
          </a:bodyPr>
          <a:lstStyle/>
          <a:p>
            <a:pPr algn="ctr"/>
            <a:r>
              <a:rPr lang="fr-FR" sz="1400" b="1" dirty="0">
                <a:solidFill>
                  <a:srgbClr val="1A7079"/>
                </a:solidFill>
                <a:cs typeface="NavalGroup Sans Regular"/>
              </a:rPr>
              <a:t>PREPARATION – </a:t>
            </a:r>
          </a:p>
          <a:p>
            <a:pPr algn="ctr"/>
            <a:r>
              <a:rPr lang="fr-FR" sz="1400" b="1" dirty="0">
                <a:solidFill>
                  <a:srgbClr val="1A7079"/>
                </a:solidFill>
                <a:cs typeface="NavalGroup Sans Regular"/>
              </a:rPr>
              <a:t>INFORMATION</a:t>
            </a:r>
          </a:p>
        </p:txBody>
      </p:sp>
      <p:sp>
        <p:nvSpPr>
          <p:cNvPr id="21" name="Ellipse 20">
            <a:extLst>
              <a:ext uri="{FF2B5EF4-FFF2-40B4-BE49-F238E27FC236}">
                <a16:creationId xmlns:a16="http://schemas.microsoft.com/office/drawing/2014/main" id="{414A20A6-2877-FF82-5A0D-7303C9528E92}"/>
              </a:ext>
            </a:extLst>
          </p:cNvPr>
          <p:cNvSpPr/>
          <p:nvPr/>
        </p:nvSpPr>
        <p:spPr>
          <a:xfrm>
            <a:off x="692037" y="1302127"/>
            <a:ext cx="358227" cy="332284"/>
          </a:xfrm>
          <a:prstGeom prst="ellipse">
            <a:avLst/>
          </a:prstGeom>
          <a:solidFill>
            <a:schemeClr val="bg1"/>
          </a:solidFill>
          <a:ln w="38100" cap="flat" cmpd="sng" algn="ctr">
            <a:solidFill>
              <a:srgbClr val="F07D00"/>
            </a:solidFill>
            <a:prstDash val="solid"/>
            <a:miter lim="800000"/>
          </a:ln>
          <a:effectLst/>
        </p:spPr>
        <p:txBody>
          <a:bodyPr lIns="0" tIns="0" rIns="0" bIns="27000" rtlCol="0" anchor="ctr"/>
          <a:lstStyle/>
          <a:p>
            <a:pPr algn="ctr" defTabSz="342912" eaLnBrk="0" fontAlgn="base" hangingPunct="0">
              <a:spcBef>
                <a:spcPct val="0"/>
              </a:spcBef>
              <a:spcAft>
                <a:spcPct val="0"/>
              </a:spcAft>
              <a:defRPr/>
            </a:pPr>
            <a:r>
              <a:rPr lang="fr-FR" sz="1200" b="1" kern="0" dirty="0">
                <a:solidFill>
                  <a:srgbClr val="1A7079"/>
                </a:solidFill>
                <a:cs typeface="Arial" charset="0"/>
              </a:rPr>
              <a:t>0</a:t>
            </a:r>
          </a:p>
        </p:txBody>
      </p:sp>
      <p:sp>
        <p:nvSpPr>
          <p:cNvPr id="22" name="ZoneTexte 21">
            <a:extLst>
              <a:ext uri="{FF2B5EF4-FFF2-40B4-BE49-F238E27FC236}">
                <a16:creationId xmlns:a16="http://schemas.microsoft.com/office/drawing/2014/main" id="{B0E7DDC7-8EA9-F83E-0CD9-86190D9A05A0}"/>
              </a:ext>
            </a:extLst>
          </p:cNvPr>
          <p:cNvSpPr txBox="1"/>
          <p:nvPr/>
        </p:nvSpPr>
        <p:spPr>
          <a:xfrm>
            <a:off x="3738544" y="1266581"/>
            <a:ext cx="5054936" cy="461665"/>
          </a:xfrm>
          <a:prstGeom prst="rect">
            <a:avLst/>
          </a:prstGeom>
          <a:noFill/>
        </p:spPr>
        <p:txBody>
          <a:bodyPr wrap="square" rtlCol="0">
            <a:spAutoFit/>
          </a:bodyPr>
          <a:lstStyle/>
          <a:p>
            <a:r>
              <a:rPr lang="fr-FR" sz="1200" spc="-5" dirty="0"/>
              <a:t>Editer des documents supports et prise en main de la méthode de classement</a:t>
            </a:r>
          </a:p>
        </p:txBody>
      </p:sp>
      <p:sp>
        <p:nvSpPr>
          <p:cNvPr id="23" name="Title 1">
            <a:extLst>
              <a:ext uri="{FF2B5EF4-FFF2-40B4-BE49-F238E27FC236}">
                <a16:creationId xmlns:a16="http://schemas.microsoft.com/office/drawing/2014/main" id="{1DBBC59F-98DE-595B-BE47-B2863CC2C73E}"/>
              </a:ext>
            </a:extLst>
          </p:cNvPr>
          <p:cNvSpPr txBox="1">
            <a:spLocks/>
          </p:cNvSpPr>
          <p:nvPr/>
        </p:nvSpPr>
        <p:spPr>
          <a:xfrm>
            <a:off x="409941" y="380357"/>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defTabSz="685800"/>
            <a:r>
              <a:rPr lang="fr-FR" sz="2100" noProof="1">
                <a:solidFill>
                  <a:srgbClr val="1A7079"/>
                </a:solidFill>
                <a:latin typeface="Trebuchet MS" panose="020B0603020202020204" pitchFamily="34" charset="0"/>
              </a:rPr>
              <a:t>PROCESSUS DE CLASSEMENT</a:t>
            </a:r>
          </a:p>
          <a:p>
            <a:pPr defTabSz="685800"/>
            <a:r>
              <a:rPr lang="fr-FR" sz="2100" noProof="1">
                <a:solidFill>
                  <a:srgbClr val="1A7079"/>
                </a:solidFill>
                <a:latin typeface="Trebuchet MS" panose="020B0603020202020204" pitchFamily="34" charset="0"/>
              </a:rPr>
              <a:t>Les différentes étapes</a:t>
            </a:r>
          </a:p>
        </p:txBody>
      </p:sp>
      <p:pic>
        <p:nvPicPr>
          <p:cNvPr id="10" name="Image 9">
            <a:extLst>
              <a:ext uri="{FF2B5EF4-FFF2-40B4-BE49-F238E27FC236}">
                <a16:creationId xmlns:a16="http://schemas.microsoft.com/office/drawing/2014/main" id="{03B8AADF-1DD7-C2CB-A833-1A3FE3CAD342}"/>
              </a:ext>
            </a:extLst>
          </p:cNvPr>
          <p:cNvPicPr>
            <a:picLocks noChangeAspect="1"/>
          </p:cNvPicPr>
          <p:nvPr/>
        </p:nvPicPr>
        <p:blipFill>
          <a:blip r:embed="rId2"/>
          <a:stretch>
            <a:fillRect/>
          </a:stretch>
        </p:blipFill>
        <p:spPr>
          <a:xfrm>
            <a:off x="409941" y="5349740"/>
            <a:ext cx="3762611" cy="72694"/>
          </a:xfrm>
          <a:prstGeom prst="rect">
            <a:avLst/>
          </a:prstGeom>
        </p:spPr>
      </p:pic>
      <p:pic>
        <p:nvPicPr>
          <p:cNvPr id="12" name="Image 11">
            <a:extLst>
              <a:ext uri="{FF2B5EF4-FFF2-40B4-BE49-F238E27FC236}">
                <a16:creationId xmlns:a16="http://schemas.microsoft.com/office/drawing/2014/main" id="{16D6AB9A-70B0-1B2B-8AA7-C8F6B6323132}"/>
              </a:ext>
            </a:extLst>
          </p:cNvPr>
          <p:cNvPicPr>
            <a:picLocks noChangeAspect="1"/>
          </p:cNvPicPr>
          <p:nvPr/>
        </p:nvPicPr>
        <p:blipFill>
          <a:blip r:embed="rId3"/>
          <a:stretch>
            <a:fillRect/>
          </a:stretch>
        </p:blipFill>
        <p:spPr>
          <a:xfrm>
            <a:off x="8563605" y="5128504"/>
            <a:ext cx="293930" cy="293930"/>
          </a:xfrm>
          <a:prstGeom prst="rect">
            <a:avLst/>
          </a:prstGeom>
        </p:spPr>
      </p:pic>
      <p:sp>
        <p:nvSpPr>
          <p:cNvPr id="13" name="Espace réservé du numéro de diapositive 3">
            <a:extLst>
              <a:ext uri="{FF2B5EF4-FFF2-40B4-BE49-F238E27FC236}">
                <a16:creationId xmlns:a16="http://schemas.microsoft.com/office/drawing/2014/main" id="{72AE59A0-BDCF-1798-E66D-23DAC5119107}"/>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6</a:t>
            </a:fld>
            <a:endParaRPr lang="fr-FR" noProof="0">
              <a:solidFill>
                <a:schemeClr val="tx1"/>
              </a:solidFill>
            </a:endParaRPr>
          </a:p>
        </p:txBody>
      </p:sp>
    </p:spTree>
    <p:extLst>
      <p:ext uri="{BB962C8B-B14F-4D97-AF65-F5344CB8AC3E}">
        <p14:creationId xmlns:p14="http://schemas.microsoft.com/office/powerpoint/2010/main" val="267274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DBBC59F-98DE-595B-BE47-B2863CC2C73E}"/>
              </a:ext>
            </a:extLst>
          </p:cNvPr>
          <p:cNvSpPr txBox="1">
            <a:spLocks/>
          </p:cNvSpPr>
          <p:nvPr/>
        </p:nvSpPr>
        <p:spPr>
          <a:xfrm>
            <a:off x="409941" y="380357"/>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defTabSz="685800"/>
            <a:r>
              <a:rPr lang="fr-FR" sz="2100" noProof="1">
                <a:solidFill>
                  <a:srgbClr val="1A7079"/>
                </a:solidFill>
                <a:latin typeface="Trebuchet MS" panose="020B0603020202020204" pitchFamily="34" charset="0"/>
              </a:rPr>
              <a:t>PROCESSUS DE CLASSEMENT</a:t>
            </a:r>
          </a:p>
          <a:p>
            <a:pPr defTabSz="685800"/>
            <a:r>
              <a:rPr lang="fr-FR" sz="2100" noProof="1">
                <a:solidFill>
                  <a:srgbClr val="1A7079"/>
                </a:solidFill>
                <a:latin typeface="Trebuchet MS" panose="020B0603020202020204" pitchFamily="34" charset="0"/>
              </a:rPr>
              <a:t>Etapes 0</a:t>
            </a:r>
          </a:p>
        </p:txBody>
      </p:sp>
      <p:sp>
        <p:nvSpPr>
          <p:cNvPr id="24" name="Rectangle 23">
            <a:extLst>
              <a:ext uri="{FF2B5EF4-FFF2-40B4-BE49-F238E27FC236}">
                <a16:creationId xmlns:a16="http://schemas.microsoft.com/office/drawing/2014/main" id="{547DB3AA-BB25-D2BC-118F-36AF0D10016F}"/>
              </a:ext>
            </a:extLst>
          </p:cNvPr>
          <p:cNvSpPr/>
          <p:nvPr/>
        </p:nvSpPr>
        <p:spPr>
          <a:xfrm>
            <a:off x="6871747" y="1136398"/>
            <a:ext cx="1769040" cy="432000"/>
          </a:xfrm>
          <a:prstGeom prst="rect">
            <a:avLst/>
          </a:prstGeom>
          <a:noFill/>
          <a:ln w="57150">
            <a:solidFill>
              <a:srgbClr val="F07D00"/>
            </a:solidFill>
          </a:ln>
        </p:spPr>
        <p:txBody>
          <a:bodyPr wrap="none" rtlCol="0" anchor="ctr">
            <a:noAutofit/>
          </a:bodyPr>
          <a:lstStyle/>
          <a:p>
            <a:pPr algn="ctr"/>
            <a:r>
              <a:rPr lang="fr-FR" sz="1400" b="1" dirty="0">
                <a:solidFill>
                  <a:srgbClr val="1A7079"/>
                </a:solidFill>
                <a:latin typeface="NavalGroup Sans Regular"/>
                <a:cs typeface="NavalGroup Sans Regular"/>
              </a:rPr>
              <a:t>PREPARATION</a:t>
            </a:r>
          </a:p>
        </p:txBody>
      </p:sp>
      <p:sp>
        <p:nvSpPr>
          <p:cNvPr id="25" name="Ellipse 24">
            <a:extLst>
              <a:ext uri="{FF2B5EF4-FFF2-40B4-BE49-F238E27FC236}">
                <a16:creationId xmlns:a16="http://schemas.microsoft.com/office/drawing/2014/main" id="{1D5D2429-265C-0ECB-62BB-1880435E0D8B}"/>
              </a:ext>
            </a:extLst>
          </p:cNvPr>
          <p:cNvSpPr/>
          <p:nvPr/>
        </p:nvSpPr>
        <p:spPr>
          <a:xfrm>
            <a:off x="6336499" y="1186256"/>
            <a:ext cx="358227" cy="332284"/>
          </a:xfrm>
          <a:prstGeom prst="ellipse">
            <a:avLst/>
          </a:prstGeom>
          <a:solidFill>
            <a:schemeClr val="bg1"/>
          </a:solidFill>
          <a:ln w="38100" cap="flat" cmpd="sng" algn="ctr">
            <a:solidFill>
              <a:srgbClr val="F07D00"/>
            </a:solidFill>
            <a:prstDash val="solid"/>
            <a:miter lim="800000"/>
          </a:ln>
          <a:effectLst/>
        </p:spPr>
        <p:txBody>
          <a:bodyPr lIns="0" tIns="0" rIns="0" bIns="27000" rtlCol="0" anchor="ctr"/>
          <a:lstStyle/>
          <a:p>
            <a:pPr algn="ctr" defTabSz="342912" eaLnBrk="0" fontAlgn="base" hangingPunct="0">
              <a:spcBef>
                <a:spcPct val="0"/>
              </a:spcBef>
              <a:spcAft>
                <a:spcPct val="0"/>
              </a:spcAft>
              <a:defRPr/>
            </a:pPr>
            <a:r>
              <a:rPr lang="fr-FR" sz="1200" b="1" kern="0" dirty="0">
                <a:solidFill>
                  <a:srgbClr val="1A7079"/>
                </a:solidFill>
                <a:latin typeface="+mj-lt"/>
                <a:cs typeface="Arial" charset="0"/>
              </a:rPr>
              <a:t>0</a:t>
            </a:r>
          </a:p>
        </p:txBody>
      </p:sp>
      <p:sp>
        <p:nvSpPr>
          <p:cNvPr id="26" name="Espace réservé du texte 4">
            <a:extLst>
              <a:ext uri="{FF2B5EF4-FFF2-40B4-BE49-F238E27FC236}">
                <a16:creationId xmlns:a16="http://schemas.microsoft.com/office/drawing/2014/main" id="{4D5260FD-3C21-44F3-4F1D-BC61A693D208}"/>
              </a:ext>
            </a:extLst>
          </p:cNvPr>
          <p:cNvSpPr txBox="1">
            <a:spLocks/>
          </p:cNvSpPr>
          <p:nvPr/>
        </p:nvSpPr>
        <p:spPr>
          <a:xfrm>
            <a:off x="546879" y="1751226"/>
            <a:ext cx="4448632" cy="2866397"/>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2000" kern="1200" baseline="0">
                <a:solidFill>
                  <a:schemeClr val="tx1"/>
                </a:solidFill>
                <a:latin typeface="NavalGroup Sans" panose="00000500000000000000" pitchFamily="2" charset="0"/>
                <a:ea typeface="+mn-ea"/>
                <a:cs typeface="Arial" panose="020B0604020202020204" pitchFamily="34" charset="0"/>
              </a:defRPr>
            </a:lvl1pPr>
            <a:lvl2pPr marL="0" indent="-216000" algn="l" defTabSz="457200" rtl="0" eaLnBrk="1" latinLnBrk="0" hangingPunct="1">
              <a:spcBef>
                <a:spcPts val="0"/>
              </a:spcBef>
              <a:buFont typeface="Wingdings" charset="2"/>
              <a:buChar char="§"/>
              <a:defRPr sz="2000" kern="1200" baseline="0">
                <a:solidFill>
                  <a:schemeClr val="tx1"/>
                </a:solidFill>
                <a:latin typeface="NavalGroup Sans" panose="00000500000000000000" pitchFamily="2" charset="0"/>
                <a:ea typeface="+mn-ea"/>
                <a:cs typeface="Arial" panose="020B0604020202020204" pitchFamily="34" charset="0"/>
              </a:defRPr>
            </a:lvl2pPr>
            <a:lvl3pPr marL="576000" indent="0" algn="l" defTabSz="457200" rtl="0" eaLnBrk="1" latinLnBrk="0" hangingPunct="1">
              <a:spcBef>
                <a:spcPts val="0"/>
              </a:spcBef>
              <a:buFont typeface="Arial"/>
              <a:buNone/>
              <a:defRPr sz="1600" kern="1200">
                <a:solidFill>
                  <a:schemeClr val="tx2"/>
                </a:solidFill>
                <a:latin typeface="NavalGroup Sans" panose="00000500000000000000" pitchFamily="2" charset="0"/>
                <a:ea typeface="+mn-ea"/>
                <a:cs typeface="Arial" panose="020B0604020202020204" pitchFamily="34" charset="0"/>
              </a:defRPr>
            </a:lvl3pPr>
            <a:lvl4pPr marL="576000" indent="-216000" algn="l" defTabSz="457200" rtl="0" eaLnBrk="1" latinLnBrk="0" hangingPunct="1">
              <a:spcBef>
                <a:spcPts val="0"/>
              </a:spcBef>
              <a:buFont typeface="Wingdings" charset="2"/>
              <a:buChar char="§"/>
              <a:defRPr sz="1600" kern="1200" baseline="0">
                <a:solidFill>
                  <a:schemeClr val="tx2"/>
                </a:solidFill>
                <a:latin typeface="NavalGroup Sans" panose="00000500000000000000" pitchFamily="2" charset="0"/>
                <a:ea typeface="+mn-ea"/>
                <a:cs typeface="Arial" panose="020B0604020202020204" pitchFamily="34" charset="0"/>
              </a:defRPr>
            </a:lvl4pPr>
            <a:lvl5pPr marL="1152000" indent="0" algn="l" defTabSz="457200" rtl="0" eaLnBrk="1" latinLnBrk="0" hangingPunct="1">
              <a:spcBef>
                <a:spcPts val="0"/>
              </a:spcBef>
              <a:buFont typeface="Arial"/>
              <a:buNone/>
              <a:defRPr sz="1400" kern="1200">
                <a:solidFill>
                  <a:srgbClr val="575757"/>
                </a:solidFill>
                <a:latin typeface="NavalGroup Sans" panose="00000500000000000000" pitchFamily="2"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Aft>
                <a:spcPts val="1350"/>
              </a:spcAft>
              <a:buClr>
                <a:schemeClr val="accent2"/>
              </a:buClr>
            </a:pPr>
            <a:r>
              <a:rPr lang="fr-FR" sz="1200" dirty="0">
                <a:latin typeface="Open Sans" panose="020B0606030504020204" pitchFamily="34" charset="0"/>
                <a:ea typeface="Open Sans" panose="020B0606030504020204" pitchFamily="34" charset="0"/>
                <a:cs typeface="Open Sans" panose="020B0606030504020204" pitchFamily="34" charset="0"/>
              </a:rPr>
              <a:t>Sélectionner les emplois à classer</a:t>
            </a:r>
          </a:p>
          <a:p>
            <a:pPr>
              <a:lnSpc>
                <a:spcPct val="110000"/>
              </a:lnSpc>
              <a:spcAft>
                <a:spcPts val="1350"/>
              </a:spcAft>
              <a:buClr>
                <a:schemeClr val="accent2"/>
              </a:buClr>
            </a:pPr>
            <a:endParaRPr lang="fr-FR" sz="12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1350"/>
              </a:spcAft>
              <a:buClr>
                <a:schemeClr val="accent2"/>
              </a:buClr>
            </a:pPr>
            <a:endParaRPr lang="fr-FR" sz="12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1350"/>
              </a:spcAft>
              <a:buClr>
                <a:schemeClr val="accent2"/>
              </a:buClr>
            </a:pPr>
            <a:r>
              <a:rPr lang="fr-FR" sz="1200" dirty="0">
                <a:latin typeface="Open Sans" panose="020B0606030504020204" pitchFamily="34" charset="0"/>
                <a:ea typeface="Open Sans" panose="020B0606030504020204" pitchFamily="34" charset="0"/>
                <a:cs typeface="Open Sans" panose="020B0606030504020204" pitchFamily="34" charset="0"/>
              </a:rPr>
              <a:t>Pour plus de confort, imprimer une version papier du référentiel de classification. Se familiariser avec les définitions.</a:t>
            </a:r>
          </a:p>
          <a:p>
            <a:pPr>
              <a:lnSpc>
                <a:spcPct val="110000"/>
              </a:lnSpc>
              <a:spcAft>
                <a:spcPts val="1350"/>
              </a:spcAft>
              <a:buClr>
                <a:schemeClr val="accent2"/>
              </a:buClr>
            </a:pPr>
            <a:endParaRPr lang="fr-FR" sz="12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1350"/>
              </a:spcAft>
              <a:buClr>
                <a:schemeClr val="accent2"/>
              </a:buClr>
            </a:pPr>
            <a:r>
              <a:rPr lang="fr-FR" sz="1200" dirty="0">
                <a:latin typeface="Open Sans" panose="020B0606030504020204" pitchFamily="34" charset="0"/>
                <a:ea typeface="Open Sans" panose="020B0606030504020204" pitchFamily="34" charset="0"/>
                <a:cs typeface="Open Sans" panose="020B0606030504020204" pitchFamily="34" charset="0"/>
              </a:rPr>
              <a:t>Se familiariser avec les outils de classement et penser à conserver et sauvegarder le résultat des classements.</a:t>
            </a:r>
          </a:p>
        </p:txBody>
      </p:sp>
      <p:sp>
        <p:nvSpPr>
          <p:cNvPr id="30" name="ZoneTexte 29">
            <a:extLst>
              <a:ext uri="{FF2B5EF4-FFF2-40B4-BE49-F238E27FC236}">
                <a16:creationId xmlns:a16="http://schemas.microsoft.com/office/drawing/2014/main" id="{1863C640-7E21-A2A4-8F17-AD16D7777D94}"/>
              </a:ext>
            </a:extLst>
          </p:cNvPr>
          <p:cNvSpPr txBox="1"/>
          <p:nvPr/>
        </p:nvSpPr>
        <p:spPr>
          <a:xfrm flipH="1">
            <a:off x="5028750" y="1570985"/>
            <a:ext cx="1687281" cy="415498"/>
          </a:xfrm>
          <a:prstGeom prst="rect">
            <a:avLst/>
          </a:prstGeom>
          <a:noFill/>
        </p:spPr>
        <p:txBody>
          <a:bodyPr wrap="square" rtlCol="0">
            <a:spAutoFit/>
          </a:bodyPr>
          <a:lstStyle/>
          <a:p>
            <a:pPr algn="l">
              <a:buClr>
                <a:srgbClr val="195BA9"/>
              </a:buClr>
            </a:pPr>
            <a:r>
              <a:rPr lang="fr-FR" sz="1050" b="1" dirty="0">
                <a:solidFill>
                  <a:srgbClr val="F07D00"/>
                </a:solidFill>
                <a:latin typeface="Open Sans" panose="020B0606030504020204"/>
              </a:rPr>
              <a:t>Cartographie &amp; Référentiel emploi</a:t>
            </a:r>
          </a:p>
        </p:txBody>
      </p:sp>
      <p:sp>
        <p:nvSpPr>
          <p:cNvPr id="3" name="ZoneTexte 2">
            <a:extLst>
              <a:ext uri="{FF2B5EF4-FFF2-40B4-BE49-F238E27FC236}">
                <a16:creationId xmlns:a16="http://schemas.microsoft.com/office/drawing/2014/main" id="{4685D8A8-6F41-8F9E-6510-A6BAE4630375}"/>
              </a:ext>
            </a:extLst>
          </p:cNvPr>
          <p:cNvSpPr txBox="1"/>
          <p:nvPr/>
        </p:nvSpPr>
        <p:spPr>
          <a:xfrm flipH="1">
            <a:off x="5001252" y="1987220"/>
            <a:ext cx="1687281" cy="253916"/>
          </a:xfrm>
          <a:prstGeom prst="rect">
            <a:avLst/>
          </a:prstGeom>
          <a:noFill/>
        </p:spPr>
        <p:txBody>
          <a:bodyPr wrap="square" rtlCol="0">
            <a:spAutoFit/>
          </a:bodyPr>
          <a:lstStyle/>
          <a:p>
            <a:pPr algn="l">
              <a:buClr>
                <a:srgbClr val="195BA9"/>
              </a:buClr>
            </a:pPr>
            <a:r>
              <a:rPr lang="fr-FR" sz="1050" b="1" dirty="0">
                <a:solidFill>
                  <a:srgbClr val="F07D00"/>
                </a:solidFill>
                <a:latin typeface="Open Sans" panose="020B0606030504020204"/>
              </a:rPr>
              <a:t>Description d’emploi</a:t>
            </a:r>
          </a:p>
        </p:txBody>
      </p:sp>
      <p:sp>
        <p:nvSpPr>
          <p:cNvPr id="4" name="ZoneTexte 3">
            <a:extLst>
              <a:ext uri="{FF2B5EF4-FFF2-40B4-BE49-F238E27FC236}">
                <a16:creationId xmlns:a16="http://schemas.microsoft.com/office/drawing/2014/main" id="{4A0596B3-D73D-52CC-B417-20BAFA7F97B2}"/>
              </a:ext>
            </a:extLst>
          </p:cNvPr>
          <p:cNvSpPr txBox="1"/>
          <p:nvPr/>
        </p:nvSpPr>
        <p:spPr>
          <a:xfrm flipH="1">
            <a:off x="7185578" y="1927256"/>
            <a:ext cx="1898164" cy="415498"/>
          </a:xfrm>
          <a:prstGeom prst="rect">
            <a:avLst/>
          </a:prstGeom>
          <a:noFill/>
        </p:spPr>
        <p:txBody>
          <a:bodyPr wrap="square" rtlCol="0">
            <a:spAutoFit/>
          </a:bodyPr>
          <a:lstStyle/>
          <a:p>
            <a:pPr algn="l">
              <a:buClr>
                <a:srgbClr val="195BA9"/>
              </a:buClr>
            </a:pPr>
            <a:r>
              <a:rPr lang="fr-FR" sz="1050" b="1" dirty="0">
                <a:solidFill>
                  <a:srgbClr val="F07D00"/>
                </a:solidFill>
                <a:latin typeface="Open Sans" panose="020B0606030504020204"/>
              </a:rPr>
              <a:t>Référentiel de classification</a:t>
            </a:r>
          </a:p>
        </p:txBody>
      </p:sp>
      <p:sp>
        <p:nvSpPr>
          <p:cNvPr id="5" name="ZoneTexte 4">
            <a:extLst>
              <a:ext uri="{FF2B5EF4-FFF2-40B4-BE49-F238E27FC236}">
                <a16:creationId xmlns:a16="http://schemas.microsoft.com/office/drawing/2014/main" id="{C967F0E4-751F-C4F4-0AD0-B248D0FB84AE}"/>
              </a:ext>
            </a:extLst>
          </p:cNvPr>
          <p:cNvSpPr txBox="1"/>
          <p:nvPr/>
        </p:nvSpPr>
        <p:spPr>
          <a:xfrm flipH="1">
            <a:off x="6192005" y="3672930"/>
            <a:ext cx="1687281" cy="253916"/>
          </a:xfrm>
          <a:prstGeom prst="rect">
            <a:avLst/>
          </a:prstGeom>
          <a:noFill/>
        </p:spPr>
        <p:txBody>
          <a:bodyPr wrap="square" rtlCol="0">
            <a:spAutoFit/>
          </a:bodyPr>
          <a:lstStyle/>
          <a:p>
            <a:pPr algn="l">
              <a:buClr>
                <a:srgbClr val="195BA9"/>
              </a:buClr>
            </a:pPr>
            <a:r>
              <a:rPr lang="fr-FR" sz="1050" b="1" dirty="0">
                <a:solidFill>
                  <a:srgbClr val="F07D00"/>
                </a:solidFill>
                <a:latin typeface="Open Sans" panose="020B0606030504020204"/>
              </a:rPr>
              <a:t>Outil classement</a:t>
            </a:r>
          </a:p>
        </p:txBody>
      </p:sp>
      <p:pic>
        <p:nvPicPr>
          <p:cNvPr id="6" name="Image 5">
            <a:extLst>
              <a:ext uri="{FF2B5EF4-FFF2-40B4-BE49-F238E27FC236}">
                <a16:creationId xmlns:a16="http://schemas.microsoft.com/office/drawing/2014/main" id="{E547F3D4-BA95-6C34-8106-443D0336E2CE}"/>
              </a:ext>
            </a:extLst>
          </p:cNvPr>
          <p:cNvPicPr>
            <a:picLocks noChangeAspect="1"/>
          </p:cNvPicPr>
          <p:nvPr/>
        </p:nvPicPr>
        <p:blipFill>
          <a:blip r:embed="rId2"/>
          <a:stretch>
            <a:fillRect/>
          </a:stretch>
        </p:blipFill>
        <p:spPr>
          <a:xfrm>
            <a:off x="6908209" y="2492945"/>
            <a:ext cx="1813138" cy="873728"/>
          </a:xfrm>
          <a:prstGeom prst="rect">
            <a:avLst/>
          </a:prstGeom>
        </p:spPr>
      </p:pic>
      <p:pic>
        <p:nvPicPr>
          <p:cNvPr id="11" name="Image 10" descr="Une image contenant texte, capture d’écran, document, Police&#10;&#10;Description générée automatiquement">
            <a:extLst>
              <a:ext uri="{FF2B5EF4-FFF2-40B4-BE49-F238E27FC236}">
                <a16:creationId xmlns:a16="http://schemas.microsoft.com/office/drawing/2014/main" id="{89A9396F-B007-448C-7B7E-294DC4CD7715}"/>
              </a:ext>
            </a:extLst>
          </p:cNvPr>
          <p:cNvPicPr>
            <a:picLocks noChangeAspect="1"/>
          </p:cNvPicPr>
          <p:nvPr/>
        </p:nvPicPr>
        <p:blipFill>
          <a:blip r:embed="rId3"/>
          <a:stretch>
            <a:fillRect/>
          </a:stretch>
        </p:blipFill>
        <p:spPr>
          <a:xfrm>
            <a:off x="4928537" y="2312261"/>
            <a:ext cx="1698754" cy="1187062"/>
          </a:xfrm>
          <a:prstGeom prst="rect">
            <a:avLst/>
          </a:prstGeom>
          <a:ln>
            <a:solidFill>
              <a:schemeClr val="bg1">
                <a:lumMod val="85000"/>
              </a:schemeClr>
            </a:solidFill>
          </a:ln>
        </p:spPr>
      </p:pic>
      <p:pic>
        <p:nvPicPr>
          <p:cNvPr id="12" name="Picture 11">
            <a:extLst>
              <a:ext uri="{FF2B5EF4-FFF2-40B4-BE49-F238E27FC236}">
                <a16:creationId xmlns:a16="http://schemas.microsoft.com/office/drawing/2014/main" id="{FA6270C5-07E6-EA68-FC54-87F7704289F2}"/>
              </a:ext>
            </a:extLst>
          </p:cNvPr>
          <p:cNvPicPr>
            <a:picLocks noChangeAspect="1"/>
          </p:cNvPicPr>
          <p:nvPr/>
        </p:nvPicPr>
        <p:blipFill>
          <a:blip r:embed="rId4"/>
          <a:stretch>
            <a:fillRect/>
          </a:stretch>
        </p:blipFill>
        <p:spPr>
          <a:xfrm>
            <a:off x="4864754" y="4198668"/>
            <a:ext cx="4013985" cy="756097"/>
          </a:xfrm>
          <a:prstGeom prst="rect">
            <a:avLst/>
          </a:prstGeom>
        </p:spPr>
      </p:pic>
      <p:pic>
        <p:nvPicPr>
          <p:cNvPr id="7" name="Image 6">
            <a:extLst>
              <a:ext uri="{FF2B5EF4-FFF2-40B4-BE49-F238E27FC236}">
                <a16:creationId xmlns:a16="http://schemas.microsoft.com/office/drawing/2014/main" id="{D1A19BB0-8CC3-86FB-358F-B70536A906F9}"/>
              </a:ext>
            </a:extLst>
          </p:cNvPr>
          <p:cNvPicPr>
            <a:picLocks noChangeAspect="1"/>
          </p:cNvPicPr>
          <p:nvPr/>
        </p:nvPicPr>
        <p:blipFill>
          <a:blip r:embed="rId5"/>
          <a:stretch>
            <a:fillRect/>
          </a:stretch>
        </p:blipFill>
        <p:spPr>
          <a:xfrm>
            <a:off x="409941" y="5349740"/>
            <a:ext cx="3762611" cy="72694"/>
          </a:xfrm>
          <a:prstGeom prst="rect">
            <a:avLst/>
          </a:prstGeom>
        </p:spPr>
      </p:pic>
      <p:pic>
        <p:nvPicPr>
          <p:cNvPr id="8" name="Image 7">
            <a:extLst>
              <a:ext uri="{FF2B5EF4-FFF2-40B4-BE49-F238E27FC236}">
                <a16:creationId xmlns:a16="http://schemas.microsoft.com/office/drawing/2014/main" id="{515191BC-1389-B324-2B56-DCFCD680DD4A}"/>
              </a:ext>
            </a:extLst>
          </p:cNvPr>
          <p:cNvPicPr>
            <a:picLocks noChangeAspect="1"/>
          </p:cNvPicPr>
          <p:nvPr/>
        </p:nvPicPr>
        <p:blipFill>
          <a:blip r:embed="rId6"/>
          <a:stretch>
            <a:fillRect/>
          </a:stretch>
        </p:blipFill>
        <p:spPr>
          <a:xfrm>
            <a:off x="8563605" y="5128504"/>
            <a:ext cx="293930" cy="293930"/>
          </a:xfrm>
          <a:prstGeom prst="rect">
            <a:avLst/>
          </a:prstGeom>
        </p:spPr>
      </p:pic>
      <p:sp>
        <p:nvSpPr>
          <p:cNvPr id="9" name="Espace réservé du numéro de diapositive 3">
            <a:extLst>
              <a:ext uri="{FF2B5EF4-FFF2-40B4-BE49-F238E27FC236}">
                <a16:creationId xmlns:a16="http://schemas.microsoft.com/office/drawing/2014/main" id="{F5CC05C9-27A8-8A1B-ACC9-8E0A01D3FEAB}"/>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7</a:t>
            </a:fld>
            <a:endParaRPr lang="fr-FR" noProof="0">
              <a:solidFill>
                <a:schemeClr val="tx1"/>
              </a:solidFill>
            </a:endParaRPr>
          </a:p>
        </p:txBody>
      </p:sp>
    </p:spTree>
    <p:extLst>
      <p:ext uri="{BB962C8B-B14F-4D97-AF65-F5344CB8AC3E}">
        <p14:creationId xmlns:p14="http://schemas.microsoft.com/office/powerpoint/2010/main" val="329082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DBBC59F-98DE-595B-BE47-B2863CC2C73E}"/>
              </a:ext>
            </a:extLst>
          </p:cNvPr>
          <p:cNvSpPr txBox="1">
            <a:spLocks/>
          </p:cNvSpPr>
          <p:nvPr/>
        </p:nvSpPr>
        <p:spPr>
          <a:xfrm>
            <a:off x="409941" y="380357"/>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defTabSz="685800"/>
            <a:r>
              <a:rPr lang="fr-FR" sz="2100" noProof="1">
                <a:solidFill>
                  <a:srgbClr val="1A7079"/>
                </a:solidFill>
                <a:latin typeface="Trebuchet MS" panose="020B0603020202020204" pitchFamily="34" charset="0"/>
              </a:rPr>
              <a:t>PROCESSUS DE CLASSEMENT</a:t>
            </a:r>
          </a:p>
          <a:p>
            <a:pPr defTabSz="685800"/>
            <a:r>
              <a:rPr lang="fr-FR" sz="2100" noProof="1">
                <a:solidFill>
                  <a:srgbClr val="1A7079"/>
                </a:solidFill>
                <a:latin typeface="Trebuchet MS" panose="020B0603020202020204" pitchFamily="34" charset="0"/>
              </a:rPr>
              <a:t>Etape 0</a:t>
            </a:r>
          </a:p>
        </p:txBody>
      </p:sp>
      <p:sp>
        <p:nvSpPr>
          <p:cNvPr id="3" name="Rectangle 2">
            <a:extLst>
              <a:ext uri="{FF2B5EF4-FFF2-40B4-BE49-F238E27FC236}">
                <a16:creationId xmlns:a16="http://schemas.microsoft.com/office/drawing/2014/main" id="{6BBB5BE9-7C3A-A6F9-2556-65745CFEA65C}"/>
              </a:ext>
            </a:extLst>
          </p:cNvPr>
          <p:cNvSpPr/>
          <p:nvPr/>
        </p:nvSpPr>
        <p:spPr>
          <a:xfrm>
            <a:off x="6871747" y="1144288"/>
            <a:ext cx="1769040" cy="432000"/>
          </a:xfrm>
          <a:prstGeom prst="rect">
            <a:avLst/>
          </a:prstGeom>
          <a:noFill/>
          <a:ln w="57150">
            <a:solidFill>
              <a:srgbClr val="F07D00"/>
            </a:solidFill>
          </a:ln>
        </p:spPr>
        <p:txBody>
          <a:bodyPr wrap="none" rtlCol="0" anchor="ctr">
            <a:noAutofit/>
          </a:bodyPr>
          <a:lstStyle/>
          <a:p>
            <a:pPr algn="ctr"/>
            <a:r>
              <a:rPr lang="fr-FR" sz="1400" b="1" dirty="0">
                <a:solidFill>
                  <a:srgbClr val="1A7079"/>
                </a:solidFill>
                <a:latin typeface="Open Sans" panose="020B0606030504020204" pitchFamily="34" charset="0"/>
                <a:ea typeface="Open Sans" panose="020B0606030504020204" pitchFamily="34" charset="0"/>
                <a:cs typeface="Open Sans" panose="020B0606030504020204" pitchFamily="34" charset="0"/>
              </a:rPr>
              <a:t>INFORMATION</a:t>
            </a:r>
          </a:p>
        </p:txBody>
      </p:sp>
      <p:sp>
        <p:nvSpPr>
          <p:cNvPr id="4" name="Ellipse 3">
            <a:extLst>
              <a:ext uri="{FF2B5EF4-FFF2-40B4-BE49-F238E27FC236}">
                <a16:creationId xmlns:a16="http://schemas.microsoft.com/office/drawing/2014/main" id="{25EBA22A-490A-F9D8-BAAE-22B01786E644}"/>
              </a:ext>
            </a:extLst>
          </p:cNvPr>
          <p:cNvSpPr/>
          <p:nvPr/>
        </p:nvSpPr>
        <p:spPr>
          <a:xfrm>
            <a:off x="6336499" y="1194146"/>
            <a:ext cx="358227" cy="332284"/>
          </a:xfrm>
          <a:prstGeom prst="ellipse">
            <a:avLst/>
          </a:prstGeom>
          <a:solidFill>
            <a:schemeClr val="bg1"/>
          </a:solidFill>
          <a:ln w="38100" cap="flat" cmpd="sng" algn="ctr">
            <a:solidFill>
              <a:srgbClr val="F07D00"/>
            </a:solidFill>
            <a:prstDash val="solid"/>
            <a:miter lim="800000"/>
          </a:ln>
          <a:effectLst/>
        </p:spPr>
        <p:txBody>
          <a:bodyPr lIns="0" tIns="0" rIns="0" bIns="27000" rtlCol="0" anchor="ctr"/>
          <a:lstStyle/>
          <a:p>
            <a:pPr algn="ctr" defTabSz="342912" eaLnBrk="0" fontAlgn="base" hangingPunct="0">
              <a:spcBef>
                <a:spcPct val="0"/>
              </a:spcBef>
              <a:spcAft>
                <a:spcPct val="0"/>
              </a:spcAft>
              <a:defRPr/>
            </a:pPr>
            <a:r>
              <a:rPr lang="fr-FR" sz="1200" b="1" kern="0" dirty="0">
                <a:solidFill>
                  <a:srgbClr val="1A7079"/>
                </a:solidFill>
                <a:latin typeface="Open Sans" panose="020B0606030504020204" pitchFamily="34" charset="0"/>
                <a:ea typeface="Open Sans" panose="020B0606030504020204" pitchFamily="34" charset="0"/>
                <a:cs typeface="Open Sans" panose="020B0606030504020204" pitchFamily="34" charset="0"/>
              </a:rPr>
              <a:t>0</a:t>
            </a:r>
          </a:p>
        </p:txBody>
      </p:sp>
      <p:sp>
        <p:nvSpPr>
          <p:cNvPr id="21" name="Rectangle à coins arrondis 18">
            <a:extLst>
              <a:ext uri="{FF2B5EF4-FFF2-40B4-BE49-F238E27FC236}">
                <a16:creationId xmlns:a16="http://schemas.microsoft.com/office/drawing/2014/main" id="{79D8A2F0-CD98-2CB5-4BD2-5EFE39CB4017}"/>
              </a:ext>
            </a:extLst>
          </p:cNvPr>
          <p:cNvSpPr/>
          <p:nvPr/>
        </p:nvSpPr>
        <p:spPr>
          <a:xfrm>
            <a:off x="432000" y="4097778"/>
            <a:ext cx="4231447" cy="960456"/>
          </a:xfrm>
          <a:prstGeom prst="roundRect">
            <a:avLst/>
          </a:prstGeom>
          <a:noFill/>
          <a:ln w="76200" cap="flat" cmpd="sng" algn="ctr">
            <a:solidFill>
              <a:srgbClr val="F07D00"/>
            </a:solidFill>
            <a:prstDash val="solid"/>
            <a:miter lim="800000"/>
          </a:ln>
          <a:effectLst/>
        </p:spPr>
        <p:txBody>
          <a:bodyPr rtlCol="0" anchor="ctr"/>
          <a:lstStyle/>
          <a:p>
            <a:pPr defTabSz="342912" eaLnBrk="0" fontAlgn="base" hangingPunct="0">
              <a:spcBef>
                <a:spcPct val="0"/>
              </a:spcBef>
              <a:spcAft>
                <a:spcPct val="0"/>
              </a:spcAft>
            </a:pPr>
            <a:r>
              <a:rPr lang="fr-FR" sz="1400" b="1" dirty="0">
                <a:cs typeface="Arial" charset="0"/>
              </a:rPr>
              <a:t>S’informer et se préparer</a:t>
            </a:r>
            <a:endParaRPr lang="fr-FR" sz="1400" dirty="0">
              <a:cs typeface="Arial" charset="0"/>
            </a:endParaRPr>
          </a:p>
          <a:p>
            <a:pPr defTabSz="342912" eaLnBrk="0" fontAlgn="base" hangingPunct="0">
              <a:spcBef>
                <a:spcPct val="0"/>
              </a:spcBef>
              <a:spcAft>
                <a:spcPct val="0"/>
              </a:spcAft>
            </a:pPr>
            <a:r>
              <a:rPr lang="fr-FR" sz="1400" dirty="0">
                <a:cs typeface="Arial" charset="0"/>
              </a:rPr>
              <a:t>Prendre connaissance et s’assurer de l’exhaustivité des informations nécessaires à la cotation</a:t>
            </a:r>
          </a:p>
        </p:txBody>
      </p:sp>
      <p:sp>
        <p:nvSpPr>
          <p:cNvPr id="24" name="Espace réservé du texte 4">
            <a:extLst>
              <a:ext uri="{FF2B5EF4-FFF2-40B4-BE49-F238E27FC236}">
                <a16:creationId xmlns:a16="http://schemas.microsoft.com/office/drawing/2014/main" id="{D42D517B-5954-1976-68B7-29FC48BB377F}"/>
              </a:ext>
            </a:extLst>
          </p:cNvPr>
          <p:cNvSpPr txBox="1">
            <a:spLocks/>
          </p:cNvSpPr>
          <p:nvPr/>
        </p:nvSpPr>
        <p:spPr>
          <a:xfrm>
            <a:off x="546879" y="1380732"/>
            <a:ext cx="3965942" cy="3080620"/>
          </a:xfrm>
          <a:prstGeom prst="rect">
            <a:avLst/>
          </a:prstGeom>
        </p:spPr>
        <p:txBody>
          <a:bodyPr vert="horz" lIns="0" tIns="0" rIns="0" bIns="0" rtlCol="0">
            <a:noAutofit/>
          </a:bodyPr>
          <a:lstStyle>
            <a:lvl1pPr marL="0" indent="0" algn="l" defTabSz="457200" rtl="0" eaLnBrk="1" latinLnBrk="0" hangingPunct="1">
              <a:spcBef>
                <a:spcPct val="20000"/>
              </a:spcBef>
              <a:buFontTx/>
              <a:buNone/>
              <a:defRPr sz="2000" kern="1200" baseline="0">
                <a:solidFill>
                  <a:schemeClr val="tx1"/>
                </a:solidFill>
                <a:latin typeface="NavalGroup Sans" panose="00000500000000000000" pitchFamily="2" charset="0"/>
                <a:ea typeface="+mn-ea"/>
                <a:cs typeface="Arial" panose="020B0604020202020204" pitchFamily="34" charset="0"/>
              </a:defRPr>
            </a:lvl1pPr>
            <a:lvl2pPr marL="0" indent="-216000" algn="l" defTabSz="457200" rtl="0" eaLnBrk="1" latinLnBrk="0" hangingPunct="1">
              <a:spcBef>
                <a:spcPts val="0"/>
              </a:spcBef>
              <a:buFont typeface="Wingdings" charset="2"/>
              <a:buChar char="§"/>
              <a:defRPr sz="2000" kern="1200" baseline="0">
                <a:solidFill>
                  <a:schemeClr val="tx1"/>
                </a:solidFill>
                <a:latin typeface="NavalGroup Sans" panose="00000500000000000000" pitchFamily="2" charset="0"/>
                <a:ea typeface="+mn-ea"/>
                <a:cs typeface="Arial" panose="020B0604020202020204" pitchFamily="34" charset="0"/>
              </a:defRPr>
            </a:lvl2pPr>
            <a:lvl3pPr marL="576000" indent="0" algn="l" defTabSz="457200" rtl="0" eaLnBrk="1" latinLnBrk="0" hangingPunct="1">
              <a:spcBef>
                <a:spcPts val="0"/>
              </a:spcBef>
              <a:buFont typeface="Arial"/>
              <a:buNone/>
              <a:defRPr sz="1600" kern="1200">
                <a:solidFill>
                  <a:schemeClr val="tx2"/>
                </a:solidFill>
                <a:latin typeface="NavalGroup Sans" panose="00000500000000000000" pitchFamily="2" charset="0"/>
                <a:ea typeface="+mn-ea"/>
                <a:cs typeface="Arial" panose="020B0604020202020204" pitchFamily="34" charset="0"/>
              </a:defRPr>
            </a:lvl3pPr>
            <a:lvl4pPr marL="576000" indent="-216000" algn="l" defTabSz="457200" rtl="0" eaLnBrk="1" latinLnBrk="0" hangingPunct="1">
              <a:spcBef>
                <a:spcPts val="0"/>
              </a:spcBef>
              <a:buFont typeface="Wingdings" charset="2"/>
              <a:buChar char="§"/>
              <a:defRPr sz="1600" kern="1200" baseline="0">
                <a:solidFill>
                  <a:schemeClr val="tx2"/>
                </a:solidFill>
                <a:latin typeface="NavalGroup Sans" panose="00000500000000000000" pitchFamily="2" charset="0"/>
                <a:ea typeface="+mn-ea"/>
                <a:cs typeface="Arial" panose="020B0604020202020204" pitchFamily="34" charset="0"/>
              </a:defRPr>
            </a:lvl4pPr>
            <a:lvl5pPr marL="1152000" indent="0" algn="l" defTabSz="457200" rtl="0" eaLnBrk="1" latinLnBrk="0" hangingPunct="1">
              <a:spcBef>
                <a:spcPts val="0"/>
              </a:spcBef>
              <a:buFont typeface="Arial"/>
              <a:buNone/>
              <a:defRPr sz="1400" kern="1200">
                <a:solidFill>
                  <a:srgbClr val="575757"/>
                </a:solidFill>
                <a:latin typeface="NavalGroup Sans" panose="00000500000000000000" pitchFamily="2"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spcAft>
                <a:spcPts val="1350"/>
              </a:spcAft>
              <a:buClr>
                <a:schemeClr val="accent2"/>
              </a:buClr>
            </a:pPr>
            <a:r>
              <a:rPr lang="fr-FR" sz="1100" dirty="0">
                <a:latin typeface="Open Sans" panose="020B0606030504020204" pitchFamily="34" charset="0"/>
                <a:ea typeface="Open Sans" panose="020B0606030504020204" pitchFamily="34" charset="0"/>
                <a:cs typeface="Open Sans" panose="020B0606030504020204" pitchFamily="34" charset="0"/>
              </a:rPr>
              <a:t>S’informer de la situation de travail et lire dans sa totalité la description d’emploi (lire et relire le référentiel).</a:t>
            </a:r>
          </a:p>
          <a:p>
            <a:pPr>
              <a:lnSpc>
                <a:spcPct val="110000"/>
              </a:lnSpc>
              <a:spcAft>
                <a:spcPts val="1350"/>
              </a:spcAft>
              <a:buClr>
                <a:schemeClr val="accent2"/>
              </a:buClr>
            </a:pPr>
            <a:r>
              <a:rPr lang="fr-FR" sz="1100" dirty="0">
                <a:latin typeface="Open Sans" panose="020B0606030504020204" pitchFamily="34" charset="0"/>
                <a:ea typeface="Open Sans" panose="020B0606030504020204" pitchFamily="34" charset="0"/>
                <a:cs typeface="Open Sans" panose="020B0606030504020204" pitchFamily="34" charset="0"/>
              </a:rPr>
              <a:t>S’assurer que le contenu est clair et cohérent.</a:t>
            </a:r>
          </a:p>
          <a:p>
            <a:pPr>
              <a:lnSpc>
                <a:spcPct val="110000"/>
              </a:lnSpc>
              <a:spcAft>
                <a:spcPts val="1350"/>
              </a:spcAft>
              <a:buClr>
                <a:schemeClr val="accent2"/>
              </a:buClr>
            </a:pPr>
            <a:r>
              <a:rPr lang="fr-FR" sz="1100" dirty="0">
                <a:latin typeface="Open Sans" panose="020B0606030504020204" pitchFamily="34" charset="0"/>
                <a:ea typeface="Open Sans" panose="020B0606030504020204" pitchFamily="34" charset="0"/>
                <a:cs typeface="Open Sans" panose="020B0606030504020204" pitchFamily="34" charset="0"/>
              </a:rPr>
              <a:t>Se questionner sur les manques éventuels, le besoin de précisions sur le contenu de l’emploi.</a:t>
            </a:r>
          </a:p>
          <a:p>
            <a:pPr>
              <a:lnSpc>
                <a:spcPct val="110000"/>
              </a:lnSpc>
              <a:spcAft>
                <a:spcPts val="1350"/>
              </a:spcAft>
              <a:buClr>
                <a:schemeClr val="accent2"/>
              </a:buClr>
            </a:pPr>
            <a:r>
              <a:rPr lang="fr-FR" sz="1100" dirty="0">
                <a:latin typeface="Open Sans" panose="020B0606030504020204" pitchFamily="34" charset="0"/>
                <a:ea typeface="Open Sans" panose="020B0606030504020204" pitchFamily="34" charset="0"/>
                <a:cs typeface="Open Sans" panose="020B0606030504020204" pitchFamily="34" charset="0"/>
              </a:rPr>
              <a:t>Au besoin collecter des informations complémentaires, solliciter des opérationnels et des managers et mettre à jour la description d’emplois .</a:t>
            </a:r>
          </a:p>
          <a:p>
            <a:pPr>
              <a:lnSpc>
                <a:spcPct val="110000"/>
              </a:lnSpc>
              <a:spcAft>
                <a:spcPts val="1350"/>
              </a:spcAft>
              <a:buClr>
                <a:schemeClr val="accent2"/>
              </a:buClr>
            </a:pPr>
            <a:endParaRPr lang="fr-FR" sz="11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1350"/>
              </a:spcAft>
              <a:buClr>
                <a:schemeClr val="accent2"/>
              </a:buClr>
            </a:pPr>
            <a:endParaRPr lang="fr-FR" sz="11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1350"/>
              </a:spcAft>
              <a:buClr>
                <a:schemeClr val="accent2"/>
              </a:buClr>
            </a:pPr>
            <a:endParaRPr lang="fr-FR" sz="1100" dirty="0">
              <a:latin typeface="Open Sans" panose="020B0606030504020204" pitchFamily="34" charset="0"/>
              <a:ea typeface="Open Sans" panose="020B0606030504020204" pitchFamily="34" charset="0"/>
              <a:cs typeface="Open Sans" panose="020B0606030504020204" pitchFamily="34" charset="0"/>
            </a:endParaRPr>
          </a:p>
          <a:p>
            <a:pPr>
              <a:lnSpc>
                <a:spcPct val="110000"/>
              </a:lnSpc>
              <a:spcAft>
                <a:spcPts val="1350"/>
              </a:spcAft>
              <a:buClr>
                <a:schemeClr val="accent2"/>
              </a:buClr>
            </a:pPr>
            <a:endParaRPr lang="fr-F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ZoneTexte 25">
            <a:extLst>
              <a:ext uri="{FF2B5EF4-FFF2-40B4-BE49-F238E27FC236}">
                <a16:creationId xmlns:a16="http://schemas.microsoft.com/office/drawing/2014/main" id="{D4D3EDAD-AD7F-46E3-72A6-83924C5F3472}"/>
              </a:ext>
            </a:extLst>
          </p:cNvPr>
          <p:cNvSpPr txBox="1"/>
          <p:nvPr/>
        </p:nvSpPr>
        <p:spPr>
          <a:xfrm flipH="1">
            <a:off x="5001252" y="1845327"/>
            <a:ext cx="1687281" cy="253916"/>
          </a:xfrm>
          <a:prstGeom prst="rect">
            <a:avLst/>
          </a:prstGeom>
          <a:noFill/>
        </p:spPr>
        <p:txBody>
          <a:bodyPr wrap="square" rtlCol="0">
            <a:spAutoFit/>
          </a:bodyPr>
          <a:lstStyle/>
          <a:p>
            <a:pPr algn="l">
              <a:buClr>
                <a:srgbClr val="195BA9"/>
              </a:buClr>
            </a:pPr>
            <a:r>
              <a:rPr lang="fr-FR" sz="1050" b="1" dirty="0">
                <a:solidFill>
                  <a:srgbClr val="F07D00"/>
                </a:solidFill>
                <a:latin typeface="Open Sans" panose="020B0606030504020204"/>
              </a:rPr>
              <a:t>Description d’emploi</a:t>
            </a:r>
          </a:p>
        </p:txBody>
      </p:sp>
      <p:pic>
        <p:nvPicPr>
          <p:cNvPr id="6" name="Image 5" descr="Une image contenant texte, capture d’écran, document, Police&#10;&#10;Description générée automatiquement">
            <a:extLst>
              <a:ext uri="{FF2B5EF4-FFF2-40B4-BE49-F238E27FC236}">
                <a16:creationId xmlns:a16="http://schemas.microsoft.com/office/drawing/2014/main" id="{4835BF6E-DAAA-3595-4514-503E1B0275DD}"/>
              </a:ext>
            </a:extLst>
          </p:cNvPr>
          <p:cNvPicPr>
            <a:picLocks noChangeAspect="1"/>
          </p:cNvPicPr>
          <p:nvPr/>
        </p:nvPicPr>
        <p:blipFill>
          <a:blip r:embed="rId2"/>
          <a:stretch>
            <a:fillRect/>
          </a:stretch>
        </p:blipFill>
        <p:spPr>
          <a:xfrm>
            <a:off x="4928537" y="2312261"/>
            <a:ext cx="1698754" cy="1187062"/>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130679F7-CBED-80A5-45ED-75260F649DF1}"/>
              </a:ext>
            </a:extLst>
          </p:cNvPr>
          <p:cNvPicPr>
            <a:picLocks noChangeAspect="1"/>
          </p:cNvPicPr>
          <p:nvPr/>
        </p:nvPicPr>
        <p:blipFill>
          <a:blip r:embed="rId3"/>
          <a:stretch>
            <a:fillRect/>
          </a:stretch>
        </p:blipFill>
        <p:spPr>
          <a:xfrm>
            <a:off x="4864754" y="4198668"/>
            <a:ext cx="4013985" cy="756097"/>
          </a:xfrm>
          <a:prstGeom prst="rect">
            <a:avLst/>
          </a:prstGeom>
        </p:spPr>
      </p:pic>
      <p:sp>
        <p:nvSpPr>
          <p:cNvPr id="11" name="ZoneTexte 4">
            <a:extLst>
              <a:ext uri="{FF2B5EF4-FFF2-40B4-BE49-F238E27FC236}">
                <a16:creationId xmlns:a16="http://schemas.microsoft.com/office/drawing/2014/main" id="{7FE561FA-B600-89D6-DBFA-8F20C5160419}"/>
              </a:ext>
            </a:extLst>
          </p:cNvPr>
          <p:cNvSpPr txBox="1"/>
          <p:nvPr/>
        </p:nvSpPr>
        <p:spPr>
          <a:xfrm flipH="1">
            <a:off x="6192005" y="3672930"/>
            <a:ext cx="1687281" cy="253916"/>
          </a:xfrm>
          <a:prstGeom prst="rect">
            <a:avLst/>
          </a:prstGeom>
          <a:noFill/>
        </p:spPr>
        <p:txBody>
          <a:bodyPr wrap="square" rtlCol="0">
            <a:spAutoFit/>
          </a:bodyPr>
          <a:lstStyle/>
          <a:p>
            <a:pPr algn="l">
              <a:buClr>
                <a:srgbClr val="195BA9"/>
              </a:buClr>
            </a:pPr>
            <a:r>
              <a:rPr lang="fr-FR" sz="1050" b="1" dirty="0">
                <a:solidFill>
                  <a:srgbClr val="F07D00"/>
                </a:solidFill>
                <a:latin typeface="Open Sans" panose="020B0606030504020204"/>
              </a:rPr>
              <a:t>Outil classement</a:t>
            </a:r>
          </a:p>
        </p:txBody>
      </p:sp>
      <p:sp>
        <p:nvSpPr>
          <p:cNvPr id="12" name="ZoneTexte 3">
            <a:extLst>
              <a:ext uri="{FF2B5EF4-FFF2-40B4-BE49-F238E27FC236}">
                <a16:creationId xmlns:a16="http://schemas.microsoft.com/office/drawing/2014/main" id="{1846F111-A8CD-7ADE-6258-FBB9D77C838C}"/>
              </a:ext>
            </a:extLst>
          </p:cNvPr>
          <p:cNvSpPr txBox="1"/>
          <p:nvPr/>
        </p:nvSpPr>
        <p:spPr>
          <a:xfrm flipH="1">
            <a:off x="7185578" y="1927256"/>
            <a:ext cx="1898164" cy="415498"/>
          </a:xfrm>
          <a:prstGeom prst="rect">
            <a:avLst/>
          </a:prstGeom>
          <a:noFill/>
        </p:spPr>
        <p:txBody>
          <a:bodyPr wrap="square" rtlCol="0">
            <a:spAutoFit/>
          </a:bodyPr>
          <a:lstStyle/>
          <a:p>
            <a:pPr algn="l">
              <a:buClr>
                <a:srgbClr val="195BA9"/>
              </a:buClr>
            </a:pPr>
            <a:r>
              <a:rPr lang="fr-FR" sz="1050" b="1" dirty="0">
                <a:solidFill>
                  <a:srgbClr val="F07D00"/>
                </a:solidFill>
                <a:latin typeface="Open Sans" panose="020B0606030504020204"/>
              </a:rPr>
              <a:t>Référentiel de classification</a:t>
            </a:r>
          </a:p>
        </p:txBody>
      </p:sp>
      <p:pic>
        <p:nvPicPr>
          <p:cNvPr id="14" name="Image 5">
            <a:extLst>
              <a:ext uri="{FF2B5EF4-FFF2-40B4-BE49-F238E27FC236}">
                <a16:creationId xmlns:a16="http://schemas.microsoft.com/office/drawing/2014/main" id="{4C576DD1-2EBB-9787-F8A8-13EFCAEB7363}"/>
              </a:ext>
            </a:extLst>
          </p:cNvPr>
          <p:cNvPicPr>
            <a:picLocks noChangeAspect="1"/>
          </p:cNvPicPr>
          <p:nvPr/>
        </p:nvPicPr>
        <p:blipFill>
          <a:blip r:embed="rId4"/>
          <a:stretch>
            <a:fillRect/>
          </a:stretch>
        </p:blipFill>
        <p:spPr>
          <a:xfrm>
            <a:off x="6908209" y="2492945"/>
            <a:ext cx="1813138" cy="873728"/>
          </a:xfrm>
          <a:prstGeom prst="rect">
            <a:avLst/>
          </a:prstGeom>
        </p:spPr>
      </p:pic>
      <p:pic>
        <p:nvPicPr>
          <p:cNvPr id="5" name="Image 4">
            <a:extLst>
              <a:ext uri="{FF2B5EF4-FFF2-40B4-BE49-F238E27FC236}">
                <a16:creationId xmlns:a16="http://schemas.microsoft.com/office/drawing/2014/main" id="{D3ED93B1-970C-FFBB-4CD2-9137EA33839C}"/>
              </a:ext>
            </a:extLst>
          </p:cNvPr>
          <p:cNvPicPr>
            <a:picLocks noChangeAspect="1"/>
          </p:cNvPicPr>
          <p:nvPr/>
        </p:nvPicPr>
        <p:blipFill>
          <a:blip r:embed="rId5"/>
          <a:stretch>
            <a:fillRect/>
          </a:stretch>
        </p:blipFill>
        <p:spPr>
          <a:xfrm>
            <a:off x="409941" y="5349740"/>
            <a:ext cx="3762611" cy="72694"/>
          </a:xfrm>
          <a:prstGeom prst="rect">
            <a:avLst/>
          </a:prstGeom>
        </p:spPr>
      </p:pic>
      <p:pic>
        <p:nvPicPr>
          <p:cNvPr id="7" name="Image 6">
            <a:extLst>
              <a:ext uri="{FF2B5EF4-FFF2-40B4-BE49-F238E27FC236}">
                <a16:creationId xmlns:a16="http://schemas.microsoft.com/office/drawing/2014/main" id="{FD39220B-1CF9-3AE9-1119-B61F01BEA2EB}"/>
              </a:ext>
            </a:extLst>
          </p:cNvPr>
          <p:cNvPicPr>
            <a:picLocks noChangeAspect="1"/>
          </p:cNvPicPr>
          <p:nvPr/>
        </p:nvPicPr>
        <p:blipFill>
          <a:blip r:embed="rId6"/>
          <a:stretch>
            <a:fillRect/>
          </a:stretch>
        </p:blipFill>
        <p:spPr>
          <a:xfrm>
            <a:off x="8563605" y="5128504"/>
            <a:ext cx="293930" cy="293930"/>
          </a:xfrm>
          <a:prstGeom prst="rect">
            <a:avLst/>
          </a:prstGeom>
        </p:spPr>
      </p:pic>
      <p:sp>
        <p:nvSpPr>
          <p:cNvPr id="8" name="Espace réservé du numéro de diapositive 3">
            <a:extLst>
              <a:ext uri="{FF2B5EF4-FFF2-40B4-BE49-F238E27FC236}">
                <a16:creationId xmlns:a16="http://schemas.microsoft.com/office/drawing/2014/main" id="{3BE71B69-149A-FF42-B9B6-DCA626550AF4}"/>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8</a:t>
            </a:fld>
            <a:endParaRPr lang="fr-FR" noProof="0">
              <a:solidFill>
                <a:schemeClr val="tx1"/>
              </a:solidFill>
            </a:endParaRPr>
          </a:p>
        </p:txBody>
      </p:sp>
    </p:spTree>
    <p:extLst>
      <p:ext uri="{BB962C8B-B14F-4D97-AF65-F5344CB8AC3E}">
        <p14:creationId xmlns:p14="http://schemas.microsoft.com/office/powerpoint/2010/main" val="243011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18D1503-DA41-4D12-AE6A-CF5C09D1DA52}"/>
              </a:ext>
            </a:extLst>
          </p:cNvPr>
          <p:cNvPicPr>
            <a:picLocks noChangeAspect="1"/>
          </p:cNvPicPr>
          <p:nvPr/>
        </p:nvPicPr>
        <p:blipFill>
          <a:blip r:embed="rId2"/>
          <a:stretch>
            <a:fillRect/>
          </a:stretch>
        </p:blipFill>
        <p:spPr>
          <a:xfrm>
            <a:off x="409941" y="5349740"/>
            <a:ext cx="3762611" cy="72694"/>
          </a:xfrm>
          <a:prstGeom prst="rect">
            <a:avLst/>
          </a:prstGeom>
        </p:spPr>
      </p:pic>
      <p:pic>
        <p:nvPicPr>
          <p:cNvPr id="16" name="Image 15">
            <a:extLst>
              <a:ext uri="{FF2B5EF4-FFF2-40B4-BE49-F238E27FC236}">
                <a16:creationId xmlns:a16="http://schemas.microsoft.com/office/drawing/2014/main" id="{8AC59027-0CC3-4B10-A6AC-02589751906C}"/>
              </a:ext>
            </a:extLst>
          </p:cNvPr>
          <p:cNvPicPr>
            <a:picLocks noChangeAspect="1"/>
          </p:cNvPicPr>
          <p:nvPr/>
        </p:nvPicPr>
        <p:blipFill>
          <a:blip r:embed="rId3"/>
          <a:stretch>
            <a:fillRect/>
          </a:stretch>
        </p:blipFill>
        <p:spPr>
          <a:xfrm>
            <a:off x="8563605" y="5128504"/>
            <a:ext cx="293930" cy="293930"/>
          </a:xfrm>
          <a:prstGeom prst="rect">
            <a:avLst/>
          </a:prstGeom>
        </p:spPr>
      </p:pic>
      <p:sp>
        <p:nvSpPr>
          <p:cNvPr id="23" name="Title 1">
            <a:extLst>
              <a:ext uri="{FF2B5EF4-FFF2-40B4-BE49-F238E27FC236}">
                <a16:creationId xmlns:a16="http://schemas.microsoft.com/office/drawing/2014/main" id="{1DBBC59F-98DE-595B-BE47-B2863CC2C73E}"/>
              </a:ext>
            </a:extLst>
          </p:cNvPr>
          <p:cNvSpPr txBox="1">
            <a:spLocks/>
          </p:cNvSpPr>
          <p:nvPr/>
        </p:nvSpPr>
        <p:spPr>
          <a:xfrm>
            <a:off x="409941" y="380357"/>
            <a:ext cx="7494888" cy="339024"/>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b="1" kern="1200">
                <a:solidFill>
                  <a:schemeClr val="tx1"/>
                </a:solidFill>
                <a:latin typeface="+mn-lt"/>
                <a:ea typeface="+mj-ea"/>
                <a:cs typeface="+mj-cs"/>
              </a:defRPr>
            </a:lvl1pPr>
          </a:lstStyle>
          <a:p>
            <a:pPr defTabSz="685800"/>
            <a:r>
              <a:rPr lang="fr-FR" sz="2100" noProof="1">
                <a:solidFill>
                  <a:srgbClr val="1A7079"/>
                </a:solidFill>
                <a:latin typeface="Trebuchet MS" panose="020B0603020202020204" pitchFamily="34" charset="0"/>
              </a:rPr>
              <a:t>PROCESSUS DE CLASSEMENT</a:t>
            </a:r>
          </a:p>
          <a:p>
            <a:pPr defTabSz="685800"/>
            <a:r>
              <a:rPr lang="fr-FR" sz="2100" noProof="1">
                <a:solidFill>
                  <a:srgbClr val="1A7079"/>
                </a:solidFill>
                <a:latin typeface="Trebuchet MS" panose="020B0603020202020204" pitchFamily="34" charset="0"/>
              </a:rPr>
              <a:t>Etape 1</a:t>
            </a:r>
          </a:p>
        </p:txBody>
      </p:sp>
      <p:sp>
        <p:nvSpPr>
          <p:cNvPr id="2" name="Rectangle à coins arrondis 18">
            <a:extLst>
              <a:ext uri="{FF2B5EF4-FFF2-40B4-BE49-F238E27FC236}">
                <a16:creationId xmlns:a16="http://schemas.microsoft.com/office/drawing/2014/main" id="{2F32E5E0-932B-FF08-6AE3-C885C45EC747}"/>
              </a:ext>
            </a:extLst>
          </p:cNvPr>
          <p:cNvSpPr/>
          <p:nvPr/>
        </p:nvSpPr>
        <p:spPr>
          <a:xfrm>
            <a:off x="416233" y="4115572"/>
            <a:ext cx="7922729" cy="926151"/>
          </a:xfrm>
          <a:prstGeom prst="roundRect">
            <a:avLst/>
          </a:prstGeom>
          <a:noFill/>
          <a:ln w="76200" cap="flat" cmpd="sng" algn="ctr">
            <a:solidFill>
              <a:srgbClr val="F07D00"/>
            </a:solidFill>
            <a:prstDash val="solid"/>
            <a:miter lim="800000"/>
          </a:ln>
          <a:effectLst/>
        </p:spPr>
        <p:txBody>
          <a:bodyPr rtlCol="0" anchor="ctr"/>
          <a:lstStyle/>
          <a:p>
            <a:pPr defTabSz="342912" eaLnBrk="0" fontAlgn="base" hangingPunct="0">
              <a:spcBef>
                <a:spcPct val="0"/>
              </a:spcBef>
              <a:spcAft>
                <a:spcPct val="0"/>
              </a:spcAft>
            </a:pPr>
            <a:r>
              <a:rPr lang="fr-FR" sz="1400" b="1" dirty="0">
                <a:cs typeface="Arial" charset="0"/>
              </a:rPr>
              <a:t>Analyser l’emploi </a:t>
            </a:r>
            <a:endParaRPr lang="fr-FR" sz="1400" dirty="0">
              <a:cs typeface="Arial" charset="0"/>
            </a:endParaRPr>
          </a:p>
          <a:p>
            <a:pPr defTabSz="342912" eaLnBrk="0" fontAlgn="base" hangingPunct="0">
              <a:spcBef>
                <a:spcPct val="0"/>
              </a:spcBef>
              <a:spcAft>
                <a:spcPct val="0"/>
              </a:spcAft>
            </a:pPr>
            <a:r>
              <a:rPr lang="fr-FR" sz="1400" dirty="0">
                <a:cs typeface="Arial" charset="0"/>
              </a:rPr>
              <a:t>Etudier et comprendre l’emploi pour pouvoir porter un jugement sur son contenu et ses activités au travers des critères et des degrés du référentiel de classification.</a:t>
            </a:r>
          </a:p>
        </p:txBody>
      </p:sp>
      <p:sp>
        <p:nvSpPr>
          <p:cNvPr id="5" name="Espace réservé du texte 4">
            <a:extLst>
              <a:ext uri="{FF2B5EF4-FFF2-40B4-BE49-F238E27FC236}">
                <a16:creationId xmlns:a16="http://schemas.microsoft.com/office/drawing/2014/main" id="{70AF7DA5-C073-CF0A-F0FA-D85E2E62ED35}"/>
              </a:ext>
            </a:extLst>
          </p:cNvPr>
          <p:cNvSpPr txBox="1">
            <a:spLocks/>
          </p:cNvSpPr>
          <p:nvPr/>
        </p:nvSpPr>
        <p:spPr>
          <a:xfrm>
            <a:off x="432000" y="1365250"/>
            <a:ext cx="5833863" cy="275272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900"/>
              </a:spcBef>
              <a:buClr>
                <a:schemeClr val="accent2"/>
              </a:buClr>
              <a:buNone/>
            </a:pPr>
            <a:r>
              <a:rPr lang="fr-FR" sz="1200" dirty="0">
                <a:latin typeface="Open Sans" panose="020B0606030504020204" pitchFamily="34" charset="0"/>
                <a:ea typeface="Open Sans" panose="020B0606030504020204" pitchFamily="34" charset="0"/>
                <a:cs typeface="Open Sans" panose="020B0606030504020204" pitchFamily="34" charset="0"/>
              </a:rPr>
              <a:t>Relire la description d’emploi et analyser le contenu réel de l’emploi à l’aune des critères.</a:t>
            </a:r>
          </a:p>
          <a:p>
            <a:pPr marL="0" indent="0">
              <a:spcBef>
                <a:spcPts val="900"/>
              </a:spcBef>
              <a:buClr>
                <a:schemeClr val="accent2"/>
              </a:buClr>
              <a:buNone/>
            </a:pPr>
            <a:r>
              <a:rPr lang="fr-FR" sz="1200" dirty="0">
                <a:latin typeface="Open Sans" panose="020B0606030504020204" pitchFamily="34" charset="0"/>
                <a:ea typeface="Open Sans" panose="020B0606030504020204" pitchFamily="34" charset="0"/>
                <a:cs typeface="Open Sans" panose="020B0606030504020204" pitchFamily="34" charset="0"/>
              </a:rPr>
              <a:t>Se questionner et s’interroger sur la réalité des activités au quotidien, au mois ou l’année (en fonction du cycle d’activité éventuel</a:t>
            </a:r>
            <a:r>
              <a:rPr lang="fr-FR" sz="1100" dirty="0">
                <a:latin typeface="Open Sans" panose="020B0606030504020204" pitchFamily="34" charset="0"/>
                <a:ea typeface="Open Sans" panose="020B0606030504020204" pitchFamily="34" charset="0"/>
                <a:cs typeface="Open Sans" panose="020B0606030504020204" pitchFamily="34" charset="0"/>
              </a:rPr>
              <a:t>).</a:t>
            </a:r>
            <a:endParaRPr lang="fr-FR" sz="12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900"/>
              </a:spcBef>
              <a:buClr>
                <a:schemeClr val="accent2"/>
              </a:buClr>
              <a:buNone/>
            </a:pPr>
            <a:r>
              <a:rPr lang="fr-FR" sz="1200" dirty="0">
                <a:latin typeface="Open Sans" panose="020B0606030504020204" pitchFamily="34" charset="0"/>
                <a:ea typeface="Open Sans" panose="020B0606030504020204" pitchFamily="34" charset="0"/>
                <a:cs typeface="Open Sans" panose="020B0606030504020204" pitchFamily="34" charset="0"/>
              </a:rPr>
              <a:t>Distinguer les aspects permanents de l’emploi et des situations exceptionnelles ou rares.</a:t>
            </a:r>
          </a:p>
          <a:p>
            <a:pPr marL="0" indent="0">
              <a:spcBef>
                <a:spcPts val="900"/>
              </a:spcBef>
              <a:buClr>
                <a:schemeClr val="accent2"/>
              </a:buClr>
              <a:buNone/>
            </a:pPr>
            <a:r>
              <a:rPr lang="fr-FR" sz="1200" dirty="0">
                <a:latin typeface="Open Sans" panose="020B0606030504020204" pitchFamily="34" charset="0"/>
                <a:ea typeface="Open Sans" panose="020B0606030504020204" pitchFamily="34" charset="0"/>
                <a:cs typeface="Open Sans" panose="020B0606030504020204" pitchFamily="34" charset="0"/>
              </a:rPr>
              <a:t>Comprendre l’essence du travail et des situations auxquelles le salarié est exposé (exercice d’abstraction, pour avoir une vue d'ensemble et une représentation concrète de l’emploi).</a:t>
            </a:r>
          </a:p>
          <a:p>
            <a:pPr marL="0" indent="0">
              <a:spcBef>
                <a:spcPts val="900"/>
              </a:spcBef>
              <a:buClr>
                <a:schemeClr val="accent2"/>
              </a:buClr>
              <a:buNone/>
            </a:pPr>
            <a:r>
              <a:rPr lang="fr-FR" sz="1200" dirty="0">
                <a:latin typeface="Open Sans" panose="020B0606030504020204" pitchFamily="34" charset="0"/>
                <a:ea typeface="Open Sans" panose="020B0606030504020204" pitchFamily="34" charset="0"/>
                <a:cs typeface="Open Sans" panose="020B0606030504020204" pitchFamily="34" charset="0"/>
              </a:rPr>
              <a:t>Décomposer le contenu de l’emploi et se questionner dans la perspective de qualifier l’emploi sur le bon degré de chaque critère.</a:t>
            </a:r>
          </a:p>
        </p:txBody>
      </p:sp>
      <p:sp>
        <p:nvSpPr>
          <p:cNvPr id="8" name="Rectangle 7">
            <a:extLst>
              <a:ext uri="{FF2B5EF4-FFF2-40B4-BE49-F238E27FC236}">
                <a16:creationId xmlns:a16="http://schemas.microsoft.com/office/drawing/2014/main" id="{5E199A62-795A-BC58-C8CF-62BE3D56268D}"/>
              </a:ext>
            </a:extLst>
          </p:cNvPr>
          <p:cNvSpPr/>
          <p:nvPr/>
        </p:nvSpPr>
        <p:spPr>
          <a:xfrm>
            <a:off x="6888677" y="1134862"/>
            <a:ext cx="1769040" cy="432000"/>
          </a:xfrm>
          <a:prstGeom prst="rect">
            <a:avLst/>
          </a:prstGeom>
          <a:noFill/>
          <a:ln w="57150">
            <a:solidFill>
              <a:srgbClr val="F07D00"/>
            </a:solidFill>
          </a:ln>
        </p:spPr>
        <p:txBody>
          <a:bodyPr wrap="none" rtlCol="0" anchor="ctr">
            <a:noAutofit/>
          </a:bodyPr>
          <a:lstStyle/>
          <a:p>
            <a:pPr algn="ctr"/>
            <a:r>
              <a:rPr lang="fr-FR" sz="1400" b="1" dirty="0">
                <a:solidFill>
                  <a:srgbClr val="1A7079"/>
                </a:solidFill>
                <a:latin typeface="Open Sans" panose="020B0606030504020204" pitchFamily="34" charset="0"/>
                <a:ea typeface="Open Sans" panose="020B0606030504020204" pitchFamily="34" charset="0"/>
                <a:cs typeface="Open Sans" panose="020B0606030504020204" pitchFamily="34" charset="0"/>
              </a:rPr>
              <a:t>ANALYSE</a:t>
            </a:r>
          </a:p>
        </p:txBody>
      </p:sp>
      <p:sp>
        <p:nvSpPr>
          <p:cNvPr id="9" name="Ellipse 8">
            <a:extLst>
              <a:ext uri="{FF2B5EF4-FFF2-40B4-BE49-F238E27FC236}">
                <a16:creationId xmlns:a16="http://schemas.microsoft.com/office/drawing/2014/main" id="{99290008-EC13-258F-A40F-57C10C846BC1}"/>
              </a:ext>
            </a:extLst>
          </p:cNvPr>
          <p:cNvSpPr/>
          <p:nvPr/>
        </p:nvSpPr>
        <p:spPr>
          <a:xfrm>
            <a:off x="6351337" y="1184720"/>
            <a:ext cx="358227" cy="332284"/>
          </a:xfrm>
          <a:prstGeom prst="ellipse">
            <a:avLst/>
          </a:prstGeom>
          <a:solidFill>
            <a:schemeClr val="bg1"/>
          </a:solidFill>
          <a:ln w="38100" cap="flat" cmpd="sng" algn="ctr">
            <a:solidFill>
              <a:srgbClr val="F07D00"/>
            </a:solidFill>
            <a:prstDash val="solid"/>
            <a:miter lim="800000"/>
          </a:ln>
          <a:effectLst/>
        </p:spPr>
        <p:txBody>
          <a:bodyPr lIns="0" tIns="0" rIns="0" bIns="27000" rtlCol="0" anchor="ctr"/>
          <a:lstStyle/>
          <a:p>
            <a:pPr algn="ctr" defTabSz="342912" eaLnBrk="0" fontAlgn="base" hangingPunct="0">
              <a:spcBef>
                <a:spcPct val="0"/>
              </a:spcBef>
              <a:spcAft>
                <a:spcPct val="0"/>
              </a:spcAft>
              <a:defRPr/>
            </a:pPr>
            <a:r>
              <a:rPr lang="fr-FR" sz="1200" b="1" kern="0" dirty="0">
                <a:solidFill>
                  <a:srgbClr val="1A7079"/>
                </a:solidFill>
                <a:latin typeface="Open Sans" panose="020B0606030504020204" pitchFamily="34" charset="0"/>
                <a:ea typeface="Open Sans" panose="020B0606030504020204" pitchFamily="34" charset="0"/>
                <a:cs typeface="Open Sans" panose="020B0606030504020204" pitchFamily="34" charset="0"/>
              </a:rPr>
              <a:t>1</a:t>
            </a:r>
          </a:p>
        </p:txBody>
      </p:sp>
      <p:pic>
        <p:nvPicPr>
          <p:cNvPr id="4" name="Image 3" descr="Une image contenant texte, capture d’écran, document, Police&#10;&#10;Description générée automatiquement">
            <a:extLst>
              <a:ext uri="{FF2B5EF4-FFF2-40B4-BE49-F238E27FC236}">
                <a16:creationId xmlns:a16="http://schemas.microsoft.com/office/drawing/2014/main" id="{09531A7A-21C5-3E1F-B1D5-AF2B8A497E8A}"/>
              </a:ext>
            </a:extLst>
          </p:cNvPr>
          <p:cNvPicPr>
            <a:picLocks noChangeAspect="1"/>
          </p:cNvPicPr>
          <p:nvPr/>
        </p:nvPicPr>
        <p:blipFill>
          <a:blip r:embed="rId4"/>
          <a:stretch>
            <a:fillRect/>
          </a:stretch>
        </p:blipFill>
        <p:spPr>
          <a:xfrm>
            <a:off x="6390466" y="1996226"/>
            <a:ext cx="2426077" cy="1695304"/>
          </a:xfrm>
          <a:prstGeom prst="rect">
            <a:avLst/>
          </a:prstGeom>
          <a:ln>
            <a:solidFill>
              <a:schemeClr val="bg1">
                <a:lumMod val="85000"/>
              </a:schemeClr>
            </a:solidFill>
          </a:ln>
        </p:spPr>
      </p:pic>
      <p:sp>
        <p:nvSpPr>
          <p:cNvPr id="3" name="Espace réservé du numéro de diapositive 3">
            <a:extLst>
              <a:ext uri="{FF2B5EF4-FFF2-40B4-BE49-F238E27FC236}">
                <a16:creationId xmlns:a16="http://schemas.microsoft.com/office/drawing/2014/main" id="{D01D45C8-D978-EA11-C9BC-CAA96F65ECDD}"/>
              </a:ext>
            </a:extLst>
          </p:cNvPr>
          <p:cNvSpPr>
            <a:spLocks noGrp="1"/>
          </p:cNvSpPr>
          <p:nvPr>
            <p:ph type="sldNum" sz="quarter" idx="12"/>
          </p:nvPr>
        </p:nvSpPr>
        <p:spPr>
          <a:xfrm>
            <a:off x="8022064" y="5185149"/>
            <a:ext cx="460991" cy="308910"/>
          </a:xfrm>
        </p:spPr>
        <p:txBody>
          <a:bodyPr/>
          <a:lstStyle/>
          <a:p>
            <a:fld id="{ADBB5B7E-4A36-4DEA-8D3A-A9CBA73BAF4C}" type="slidenum">
              <a:rPr lang="fr-FR" noProof="0" smtClean="0">
                <a:solidFill>
                  <a:schemeClr val="tx1"/>
                </a:solidFill>
              </a:rPr>
              <a:pPr/>
              <a:t>9</a:t>
            </a:fld>
            <a:endParaRPr lang="fr-FR" noProof="0">
              <a:solidFill>
                <a:schemeClr val="tx1"/>
              </a:solidFill>
            </a:endParaRPr>
          </a:p>
        </p:txBody>
      </p:sp>
    </p:spTree>
    <p:extLst>
      <p:ext uri="{BB962C8B-B14F-4D97-AF65-F5344CB8AC3E}">
        <p14:creationId xmlns:p14="http://schemas.microsoft.com/office/powerpoint/2010/main" val="488264844"/>
      </p:ext>
    </p:extLst>
  </p:cSld>
  <p:clrMapOvr>
    <a:masterClrMapping/>
  </p:clrMapOvr>
</p:sld>
</file>

<file path=ppt/theme/theme1.xml><?xml version="1.0" encoding="utf-8"?>
<a:theme xmlns:a="http://schemas.openxmlformats.org/drawingml/2006/main" name="1_Arthur Hunt 2019">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bwMode="auto">
        <a:noFill/>
        <a:ln w="22225"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a:spPr>
      <a:bodyPr rtlCol="0" anchor="ctr"/>
      <a:lstStyle>
        <a:defPPr algn="ctr">
          <a:defRPr/>
        </a:defPPr>
      </a:lstStyle>
    </a:spDef>
    <a:lnDef>
      <a:spPr bwMode="auto">
        <a:noFill/>
        <a:ln w="22225" cap="flat" cmpd="sng" algn="ctr">
          <a:solidFill>
            <a:schemeClr val="accent2"/>
          </a:solidFill>
          <a:prstDash val="sysDot"/>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808080">
                    <a:gamma/>
                    <a:shade val="60000"/>
                    <a:invGamma/>
                  </a:srgbClr>
                </a:outerShdw>
              </a:effectLst>
            </a14:hiddenEffects>
          </a:ext>
        </a:extLst>
      </a:spPr>
      <a:bodyPr/>
      <a:lstStyle/>
    </a:lnDef>
    <a:txDef>
      <a:spPr>
        <a:noFill/>
      </a:spPr>
      <a:bodyPr wrap="square" rtlCol="0">
        <a:spAutoFit/>
      </a:bodyPr>
      <a:lstStyle>
        <a:defPPr marL="171450" indent="-171450" algn="l">
          <a:buClr>
            <a:srgbClr val="195BA9"/>
          </a:buClr>
          <a:buFont typeface="Wingdings" panose="05000000000000000000" pitchFamily="2" charset="2"/>
          <a:buChar char="§"/>
          <a:defRPr sz="1050" dirty="0">
            <a:solidFill>
              <a:srgbClr val="676867">
                <a:lumMod val="50000"/>
              </a:srgbClr>
            </a:solidFill>
            <a:latin typeface="Open Sans" panose="020B0606030504020204"/>
          </a:defRPr>
        </a:defPPr>
      </a:lstStyle>
    </a:txDef>
  </a:objectDefaults>
  <a:extraClrSchemeLst/>
  <a:extLst>
    <a:ext uri="{05A4C25C-085E-4340-85A3-A5531E510DB2}">
      <thm15:themeFamily xmlns:thm15="http://schemas.microsoft.com/office/thememl/2012/main" name="Arthur Hunt 2019" id="{C980B4E9-23B4-47E0-A28B-95D091ADA7F3}" vid="{57143CE0-40AE-4994-A925-C97144B6972B}"/>
    </a:ext>
  </a:extLst>
</a:theme>
</file>

<file path=ppt/theme/theme2.xml><?xml version="1.0" encoding="utf-8"?>
<a:theme xmlns:a="http://schemas.openxmlformats.org/drawingml/2006/main" name="PRESENTATIONGO">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19-04-DOCTOR-16x9" id="{8A285A4C-40BE-4A86-A20A-3D0324E20582}" vid="{8FBBAEF3-8E6E-4AA9-92B9-0429CAA558FB}"/>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03BABC4248654CBFF9796724C41C94" ma:contentTypeVersion="14" ma:contentTypeDescription="Crée un document." ma:contentTypeScope="" ma:versionID="c01798eb2b4f350e07d2480efe21128d">
  <xsd:schema xmlns:xsd="http://www.w3.org/2001/XMLSchema" xmlns:xs="http://www.w3.org/2001/XMLSchema" xmlns:p="http://schemas.microsoft.com/office/2006/metadata/properties" xmlns:ns2="7250ed98-08fb-4e23-a2e2-3fc8654e88b1" xmlns:ns3="c26a9313-295d-46f5-8e90-f0115d53c6f6" targetNamespace="http://schemas.microsoft.com/office/2006/metadata/properties" ma:root="true" ma:fieldsID="05a748a9028ed5c74a550c6b5217989e" ns2:_="" ns3:_="">
    <xsd:import namespace="7250ed98-08fb-4e23-a2e2-3fc8654e88b1"/>
    <xsd:import namespace="c26a9313-295d-46f5-8e90-f0115d53c6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50ed98-08fb-4e23-a2e2-3fc8654e8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51a64d7f-2dc0-4722-8651-3a87e18b8462"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6a9313-295d-46f5-8e90-f0115d53c6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60b2df2-1c5c-49d2-a21f-ad9907169d2b}" ma:internalName="TaxCatchAll" ma:showField="CatchAllData" ma:web="c26a9313-295d-46f5-8e90-f0115d53c6f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63EF9F-A6F5-4503-9C7A-CD5076BEC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50ed98-08fb-4e23-a2e2-3fc8654e88b1"/>
    <ds:schemaRef ds:uri="c26a9313-295d-46f5-8e90-f0115d53c6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866059-EF6A-4160-88D1-E12B8ED63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AHC-1.thmx</Template>
  <TotalTime>10</TotalTime>
  <Words>1611</Words>
  <Application>Microsoft Office PowerPoint</Application>
  <PresentationFormat>Affichage à l'écran (16:10)</PresentationFormat>
  <Paragraphs>201</Paragraphs>
  <Slides>17</Slides>
  <Notes>4</Notes>
  <HiddenSlides>0</HiddenSlides>
  <MMClips>0</MMClips>
  <ScaleCrop>false</ScaleCrop>
  <HeadingPairs>
    <vt:vector size="6" baseType="variant">
      <vt:variant>
        <vt:lpstr>Polices utilisées</vt:lpstr>
      </vt:variant>
      <vt:variant>
        <vt:i4>16</vt:i4>
      </vt:variant>
      <vt:variant>
        <vt:lpstr>Thème</vt:lpstr>
      </vt:variant>
      <vt:variant>
        <vt:i4>2</vt:i4>
      </vt:variant>
      <vt:variant>
        <vt:lpstr>Titres des diapositives</vt:lpstr>
      </vt:variant>
      <vt:variant>
        <vt:i4>17</vt:i4>
      </vt:variant>
    </vt:vector>
  </HeadingPairs>
  <TitlesOfParts>
    <vt:vector size="35" baseType="lpstr">
      <vt:lpstr>Aharoni</vt:lpstr>
      <vt:lpstr>Apple Symbols</vt:lpstr>
      <vt:lpstr>Arial</vt:lpstr>
      <vt:lpstr>Calibri</vt:lpstr>
      <vt:lpstr>Calibri Light</vt:lpstr>
      <vt:lpstr>Courier New</vt:lpstr>
      <vt:lpstr>Gill Sans MT</vt:lpstr>
      <vt:lpstr>Impact</vt:lpstr>
      <vt:lpstr>Lucida Grande</vt:lpstr>
      <vt:lpstr>NavalGroup Sans Light</vt:lpstr>
      <vt:lpstr>NavalGroup Sans Regular</vt:lpstr>
      <vt:lpstr>Open Sans</vt:lpstr>
      <vt:lpstr>Police système</vt:lpstr>
      <vt:lpstr>Trebuchet MS</vt:lpstr>
      <vt:lpstr>Wingdings</vt:lpstr>
      <vt:lpstr>Wingdings 2</vt:lpstr>
      <vt:lpstr>1_Arthur Hunt 2019</vt:lpstr>
      <vt:lpstr>PRESENTATIONGO</vt:lpstr>
      <vt:lpstr>Evolution de la classification conventionnelle</vt:lpstr>
      <vt:lpstr>Présentation PowerPoint</vt:lpstr>
      <vt:lpstr>Présentation PowerPoint</vt:lpstr>
      <vt:lpstr>Présentation PowerPoint</vt:lpstr>
      <vt:lpstr>Processus de classement par étapes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Comprendre les critères et appliquer les critères</vt:lpstr>
      <vt:lpstr>Présentation PowerPoint</vt:lpstr>
      <vt:lpstr>Présentation PowerPoint</vt:lpstr>
      <vt:lpstr>Présentation PowerPoint</vt:lpstr>
      <vt:lpstr>Bonne pesée!</vt:lpstr>
    </vt:vector>
  </TitlesOfParts>
  <Company>Care-Off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Arthur Hunt Consulting</dc:creator>
  <cp:lastModifiedBy>Frédéric BETHERY</cp:lastModifiedBy>
  <cp:revision>2693</cp:revision>
  <cp:lastPrinted>2022-02-22T14:22:45Z</cp:lastPrinted>
  <dcterms:created xsi:type="dcterms:W3CDTF">2015-04-08T17:23:38Z</dcterms:created>
  <dcterms:modified xsi:type="dcterms:W3CDTF">2023-10-20T09:45:28Z</dcterms:modified>
</cp:coreProperties>
</file>