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svg" ContentType="image/svg+xml"/>
  <Default Extension="tmp" ContentType="image/png"/>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66" r:id="rId4"/>
  </p:sldMasterIdLst>
  <p:notesMasterIdLst>
    <p:notesMasterId r:id="rId46"/>
  </p:notesMasterIdLst>
  <p:handoutMasterIdLst>
    <p:handoutMasterId r:id="rId47"/>
  </p:handoutMasterIdLst>
  <p:sldIdLst>
    <p:sldId id="660" r:id="rId5"/>
    <p:sldId id="2626" r:id="rId6"/>
    <p:sldId id="415" r:id="rId7"/>
    <p:sldId id="2563" r:id="rId8"/>
    <p:sldId id="2568" r:id="rId9"/>
    <p:sldId id="643" r:id="rId10"/>
    <p:sldId id="2481" r:id="rId11"/>
    <p:sldId id="2573" r:id="rId12"/>
    <p:sldId id="2622" r:id="rId13"/>
    <p:sldId id="2596" r:id="rId14"/>
    <p:sldId id="2594" r:id="rId15"/>
    <p:sldId id="650" r:id="rId16"/>
    <p:sldId id="645" r:id="rId17"/>
    <p:sldId id="648" r:id="rId18"/>
    <p:sldId id="647" r:id="rId19"/>
    <p:sldId id="651" r:id="rId20"/>
    <p:sldId id="2574" r:id="rId21"/>
    <p:sldId id="663" r:id="rId22"/>
    <p:sldId id="656" r:id="rId23"/>
    <p:sldId id="2618" r:id="rId24"/>
    <p:sldId id="2623" r:id="rId25"/>
    <p:sldId id="2619" r:id="rId26"/>
    <p:sldId id="2621" r:id="rId27"/>
    <p:sldId id="2580" r:id="rId28"/>
    <p:sldId id="2609" r:id="rId29"/>
    <p:sldId id="664" r:id="rId30"/>
    <p:sldId id="2419" r:id="rId31"/>
    <p:sldId id="2569" r:id="rId32"/>
    <p:sldId id="2610" r:id="rId33"/>
    <p:sldId id="2533" r:id="rId34"/>
    <p:sldId id="2624" r:id="rId35"/>
    <p:sldId id="2625" r:id="rId36"/>
    <p:sldId id="2615" r:id="rId37"/>
    <p:sldId id="2585" r:id="rId38"/>
    <p:sldId id="2616" r:id="rId39"/>
    <p:sldId id="7087" r:id="rId40"/>
    <p:sldId id="7088" r:id="rId41"/>
    <p:sldId id="670" r:id="rId42"/>
    <p:sldId id="655" r:id="rId43"/>
    <p:sldId id="2598" r:id="rId44"/>
    <p:sldId id="2583" r:id="rId4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364DB41B-D26D-CF25-B7C9-A1B7970F76BF}" name="Alexandra DUVAUCHELLE" initials="AD" userId="S::a.duvauchelle@fedepsad.fr::49aded37-b0b6-4a6c-a1ca-0828f14bfd0f"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BORDINAT Arnaud" initials="BA" lastIdx="3" clrIdx="0">
    <p:extLst>
      <p:ext uri="{19B8F6BF-5375-455C-9EA6-DF929625EA0E}">
        <p15:presenceInfo xmlns:p15="http://schemas.microsoft.com/office/powerpoint/2012/main" userId="S::bordinat@arthur-hunt.com::ba480f38-2868-456d-86b9-b668f903f7d2"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99C05"/>
    <a:srgbClr val="C71652"/>
    <a:srgbClr val="1A7079"/>
    <a:srgbClr val="002060"/>
    <a:srgbClr val="278CC1"/>
    <a:srgbClr val="FBB03B"/>
    <a:srgbClr val="EF6D98"/>
    <a:srgbClr val="FFFFFF"/>
    <a:srgbClr val="DC5252"/>
    <a:srgbClr val="26A6B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660B408-B3CF-4A94-85FC-2B1E0A45F4A2}" styleName="Dark Style 2 - Accent 1/Accent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1">
              <a:tint val="20000"/>
            </a:schemeClr>
          </a:solidFill>
        </a:fill>
      </a:tcStyle>
    </a:lastRow>
    <a:firstRow>
      <a:tcTxStyle b="on">
        <a:fontRef idx="minor">
          <a:scrgbClr r="0" g="0" b="0"/>
        </a:fontRef>
        <a:schemeClr val="lt1"/>
      </a:tcTxStyle>
      <a:tcStyle>
        <a:tcBdr/>
        <a:fill>
          <a:solidFill>
            <a:schemeClr val="accent2"/>
          </a:solidFill>
        </a:fill>
      </a:tcStyle>
    </a:firstRow>
  </a:tblStyle>
  <a:tblStyle styleId="{91EBBBCC-DAD2-459C-BE2E-F6DE35CF9A28}" styleName="Dark Style 2 - Accent 3/Accent 4">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3">
              <a:tint val="20000"/>
            </a:schemeClr>
          </a:solidFill>
        </a:fill>
      </a:tcStyle>
    </a:lastRow>
    <a:firstRow>
      <a:tcTxStyle b="on">
        <a:fontRef idx="minor">
          <a:scrgbClr r="0" g="0" b="0"/>
        </a:fontRef>
        <a:schemeClr val="lt1"/>
      </a:tcTxStyle>
      <a:tcStyle>
        <a:tcBdr/>
        <a:fill>
          <a:solidFill>
            <a:schemeClr val="accent4"/>
          </a:solidFill>
        </a:fill>
      </a:tcStyle>
    </a:firstRow>
  </a:tblStyle>
  <a:tblStyle styleId="{2D5ABB26-0587-4C30-8999-92F81FD0307C}" styleName="Aucun style, aucune grille">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8621" autoAdjust="0"/>
    <p:restoredTop sz="96532" autoAdjust="0"/>
  </p:normalViewPr>
  <p:slideViewPr>
    <p:cSldViewPr snapToGrid="0" showGuides="1">
      <p:cViewPr varScale="1">
        <p:scale>
          <a:sx n="74" d="100"/>
          <a:sy n="74" d="100"/>
        </p:scale>
        <p:origin x="620" y="56"/>
      </p:cViewPr>
      <p:guideLst>
        <p:guide orient="horz" pos="2160"/>
        <p:guide pos="3840"/>
      </p:guideLst>
    </p:cSldViewPr>
  </p:slideViewPr>
  <p:notesTextViewPr>
    <p:cViewPr>
      <p:scale>
        <a:sx n="1" d="1"/>
        <a:sy n="1" d="1"/>
      </p:scale>
      <p:origin x="0" y="0"/>
    </p:cViewPr>
  </p:notesTextViewPr>
  <p:sorterViewPr>
    <p:cViewPr>
      <p:scale>
        <a:sx n="75" d="100"/>
        <a:sy n="75" d="100"/>
      </p:scale>
      <p:origin x="0" y="-6360"/>
    </p:cViewPr>
  </p:sorterViewPr>
  <p:notesViewPr>
    <p:cSldViewPr snapToGrid="0">
      <p:cViewPr varScale="1">
        <p:scale>
          <a:sx n="88" d="100"/>
          <a:sy n="88" d="100"/>
        </p:scale>
        <p:origin x="3738" y="102"/>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handoutMaster" Target="handoutMasters/handoutMaster1.xml"/><Relationship Id="rId50" Type="http://schemas.openxmlformats.org/officeDocument/2006/relationships/viewProps" Target="viewProps.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microsoft.com/office/2018/10/relationships/authors" Target="authors.xml"/><Relationship Id="rId5" Type="http://schemas.openxmlformats.org/officeDocument/2006/relationships/slide" Target="slides/slide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commentAuthors" Target="commentAuthors.xml"/><Relationship Id="rId8" Type="http://schemas.openxmlformats.org/officeDocument/2006/relationships/slide" Target="slides/slide4.xml"/><Relationship Id="rId51" Type="http://schemas.openxmlformats.org/officeDocument/2006/relationships/theme" Target="theme/theme1.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notesMaster" Target="notesMasters/notesMaster1.xml"/><Relationship Id="rId20" Type="http://schemas.openxmlformats.org/officeDocument/2006/relationships/slide" Target="slides/slide16.xml"/><Relationship Id="rId41" Type="http://schemas.openxmlformats.org/officeDocument/2006/relationships/slide" Target="slides/slide37.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presProps" Target="presProp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45B5CA04-FFA5-4B4F-A2E3-8A96D824B9B5}" type="doc">
      <dgm:prSet loTypeId="urn:microsoft.com/office/officeart/2005/8/layout/arrow2" loCatId="process" qsTypeId="urn:microsoft.com/office/officeart/2005/8/quickstyle/simple1" qsCatId="simple" csTypeId="urn:microsoft.com/office/officeart/2005/8/colors/accent1_2" csCatId="accent1" phldr="1"/>
      <dgm:spPr/>
    </dgm:pt>
    <dgm:pt modelId="{93DF9724-892B-40F5-9A14-8A61E0791110}">
      <dgm:prSet phldrT="[Texte]" custT="1"/>
      <dgm:spPr/>
      <dgm:t>
        <a:bodyPr/>
        <a:lstStyle/>
        <a:p>
          <a:r>
            <a:rPr lang="fr-FR" sz="1200" dirty="0">
              <a:solidFill>
                <a:srgbClr val="1A7079"/>
              </a:solidFill>
              <a:latin typeface="Trebuchet MS" panose="020B0603020202020204" pitchFamily="34" charset="0"/>
            </a:rPr>
            <a:t>Lancement projet (équipe, rôle, …)</a:t>
          </a:r>
        </a:p>
        <a:p>
          <a:r>
            <a:rPr lang="fr-FR" sz="1200" dirty="0">
              <a:solidFill>
                <a:srgbClr val="1A7079"/>
              </a:solidFill>
              <a:latin typeface="Trebuchet MS" panose="020B0603020202020204" pitchFamily="34" charset="0"/>
            </a:rPr>
            <a:t>Etats des lieux</a:t>
          </a:r>
        </a:p>
        <a:p>
          <a:r>
            <a:rPr lang="fr-FR" sz="1200" dirty="0">
              <a:solidFill>
                <a:srgbClr val="1A7079"/>
              </a:solidFill>
              <a:latin typeface="Trebuchet MS" panose="020B0603020202020204" pitchFamily="34" charset="0"/>
            </a:rPr>
            <a:t>Cartographie, description, bdd effectif et salaire, outillage (guide, référentiel, pesée,..)</a:t>
          </a:r>
        </a:p>
      </dgm:t>
    </dgm:pt>
    <dgm:pt modelId="{C3B08862-1E6E-44E5-9D8C-DD54066F62E7}" type="parTrans" cxnId="{40AE4ADA-4C33-4576-9573-9714CBE44632}">
      <dgm:prSet/>
      <dgm:spPr/>
      <dgm:t>
        <a:bodyPr/>
        <a:lstStyle/>
        <a:p>
          <a:endParaRPr lang="fr-FR" sz="1200">
            <a:latin typeface="Trebuchet MS" panose="020B0603020202020204" pitchFamily="34" charset="0"/>
          </a:endParaRPr>
        </a:p>
      </dgm:t>
    </dgm:pt>
    <dgm:pt modelId="{1236D913-6156-4B60-976F-D3E5CAF37D03}" type="sibTrans" cxnId="{40AE4ADA-4C33-4576-9573-9714CBE44632}">
      <dgm:prSet/>
      <dgm:spPr/>
      <dgm:t>
        <a:bodyPr/>
        <a:lstStyle/>
        <a:p>
          <a:endParaRPr lang="fr-FR" sz="1200">
            <a:latin typeface="Trebuchet MS" panose="020B0603020202020204" pitchFamily="34" charset="0"/>
          </a:endParaRPr>
        </a:p>
      </dgm:t>
    </dgm:pt>
    <dgm:pt modelId="{4E7951E9-09C1-4E41-A8D6-B537AFA06077}">
      <dgm:prSet phldrT="[Texte]" custT="1"/>
      <dgm:spPr/>
      <dgm:t>
        <a:bodyPr/>
        <a:lstStyle/>
        <a:p>
          <a:r>
            <a:rPr lang="fr-FR" sz="1200" dirty="0">
              <a:solidFill>
                <a:srgbClr val="1A7079"/>
              </a:solidFill>
              <a:latin typeface="Trebuchet MS" panose="020B0603020202020204" pitchFamily="34" charset="0"/>
            </a:rPr>
            <a:t>Pré-Pesée des emplois (approche collective avec opérationnels)</a:t>
          </a:r>
        </a:p>
        <a:p>
          <a:r>
            <a:rPr lang="fr-FR" sz="1200" dirty="0">
              <a:solidFill>
                <a:srgbClr val="1A7079"/>
              </a:solidFill>
              <a:latin typeface="Trebuchet MS" panose="020B0603020202020204" pitchFamily="34" charset="0"/>
            </a:rPr>
            <a:t>Lissage vertical et horizontal</a:t>
          </a:r>
        </a:p>
        <a:p>
          <a:r>
            <a:rPr lang="fr-FR" sz="1200" dirty="0">
              <a:solidFill>
                <a:srgbClr val="1A7079"/>
              </a:solidFill>
              <a:latin typeface="Trebuchet MS" panose="020B0603020202020204" pitchFamily="34" charset="0"/>
            </a:rPr>
            <a:t>Pré-positionnement des emplois dans la cartographie</a:t>
          </a:r>
        </a:p>
      </dgm:t>
    </dgm:pt>
    <dgm:pt modelId="{DBB6DFBD-6D98-4ACA-AB73-0C471DEB3881}" type="parTrans" cxnId="{67B46C90-8903-4BA5-BABE-04E419090DBE}">
      <dgm:prSet/>
      <dgm:spPr/>
      <dgm:t>
        <a:bodyPr/>
        <a:lstStyle/>
        <a:p>
          <a:endParaRPr lang="fr-FR" sz="1200">
            <a:latin typeface="Trebuchet MS" panose="020B0603020202020204" pitchFamily="34" charset="0"/>
          </a:endParaRPr>
        </a:p>
      </dgm:t>
    </dgm:pt>
    <dgm:pt modelId="{845D7D80-9883-4C85-ABCC-31A64ED189D7}" type="sibTrans" cxnId="{67B46C90-8903-4BA5-BABE-04E419090DBE}">
      <dgm:prSet/>
      <dgm:spPr/>
      <dgm:t>
        <a:bodyPr/>
        <a:lstStyle/>
        <a:p>
          <a:endParaRPr lang="fr-FR" sz="1200">
            <a:latin typeface="Trebuchet MS" panose="020B0603020202020204" pitchFamily="34" charset="0"/>
          </a:endParaRPr>
        </a:p>
      </dgm:t>
    </dgm:pt>
    <dgm:pt modelId="{B0B91C51-0C3E-4635-8981-25349A62E4A7}">
      <dgm:prSet phldrT="[Texte]" custT="1"/>
      <dgm:spPr/>
      <dgm:t>
        <a:bodyPr/>
        <a:lstStyle/>
        <a:p>
          <a:r>
            <a:rPr lang="fr-FR" sz="1200" dirty="0">
              <a:solidFill>
                <a:srgbClr val="1A7079"/>
              </a:solidFill>
              <a:latin typeface="Trebuchet MS" panose="020B0603020202020204" pitchFamily="34" charset="0"/>
            </a:rPr>
            <a:t>Mesure d’impact en matière de statut, de salaire, nouvelle pratique de rémunération et de coûts éventuellement induits </a:t>
          </a:r>
        </a:p>
        <a:p>
          <a:r>
            <a:rPr lang="fr-FR" sz="1200" dirty="0">
              <a:solidFill>
                <a:srgbClr val="1A7079"/>
              </a:solidFill>
              <a:latin typeface="Trebuchet MS" panose="020B0603020202020204" pitchFamily="34" charset="0"/>
            </a:rPr>
            <a:t>Mesure d’impact RH et SIRH</a:t>
          </a:r>
        </a:p>
      </dgm:t>
    </dgm:pt>
    <dgm:pt modelId="{BBCEE67A-FEC0-40BB-8572-5A26D4A396A3}" type="parTrans" cxnId="{EE905986-BE7B-4985-B5E2-79429A2D4134}">
      <dgm:prSet/>
      <dgm:spPr/>
      <dgm:t>
        <a:bodyPr/>
        <a:lstStyle/>
        <a:p>
          <a:endParaRPr lang="fr-FR" sz="1200">
            <a:latin typeface="Trebuchet MS" panose="020B0603020202020204" pitchFamily="34" charset="0"/>
          </a:endParaRPr>
        </a:p>
      </dgm:t>
    </dgm:pt>
    <dgm:pt modelId="{3B8A84E0-6EFA-44E1-B739-9D718A5A5758}" type="sibTrans" cxnId="{EE905986-BE7B-4985-B5E2-79429A2D4134}">
      <dgm:prSet/>
      <dgm:spPr/>
      <dgm:t>
        <a:bodyPr/>
        <a:lstStyle/>
        <a:p>
          <a:endParaRPr lang="fr-FR" sz="1200">
            <a:latin typeface="Trebuchet MS" panose="020B0603020202020204" pitchFamily="34" charset="0"/>
          </a:endParaRPr>
        </a:p>
      </dgm:t>
    </dgm:pt>
    <dgm:pt modelId="{EFABF865-D9E9-48D0-BC06-56B36405B01F}">
      <dgm:prSet custT="1"/>
      <dgm:spPr/>
      <dgm:t>
        <a:bodyPr/>
        <a:lstStyle/>
        <a:p>
          <a:r>
            <a:rPr lang="fr-FR" sz="1200" dirty="0">
              <a:solidFill>
                <a:srgbClr val="1A7079"/>
              </a:solidFill>
              <a:latin typeface="Trebuchet MS" panose="020B0603020202020204" pitchFamily="34" charset="0"/>
            </a:rPr>
            <a:t>Détermination hypothèses et des scénarii</a:t>
          </a:r>
        </a:p>
        <a:p>
          <a:r>
            <a:rPr lang="fr-FR" sz="1200" dirty="0">
              <a:solidFill>
                <a:srgbClr val="1A7079"/>
              </a:solidFill>
              <a:latin typeface="Trebuchet MS" panose="020B0603020202020204" pitchFamily="34" charset="0"/>
            </a:rPr>
            <a:t>Détermination des modalités et du planning de mise en œuvre</a:t>
          </a:r>
        </a:p>
        <a:p>
          <a:r>
            <a:rPr lang="fr-FR" sz="1200" dirty="0">
              <a:solidFill>
                <a:srgbClr val="1A7079"/>
              </a:solidFill>
              <a:latin typeface="Trebuchet MS" panose="020B0603020202020204" pitchFamily="34" charset="0"/>
            </a:rPr>
            <a:t>Arbitrage et validation en CDG</a:t>
          </a:r>
        </a:p>
        <a:p>
          <a:endParaRPr lang="fr-FR" sz="1200" dirty="0">
            <a:solidFill>
              <a:srgbClr val="1A7079"/>
            </a:solidFill>
            <a:latin typeface="Trebuchet MS" panose="020B0603020202020204" pitchFamily="34" charset="0"/>
          </a:endParaRPr>
        </a:p>
        <a:p>
          <a:endParaRPr lang="fr-FR" sz="1200" dirty="0">
            <a:solidFill>
              <a:srgbClr val="1A7079"/>
            </a:solidFill>
            <a:latin typeface="Trebuchet MS" panose="020B0603020202020204" pitchFamily="34" charset="0"/>
          </a:endParaRPr>
        </a:p>
      </dgm:t>
    </dgm:pt>
    <dgm:pt modelId="{BDAFFBF2-FD6E-498D-93F9-9143308A71E4}" type="parTrans" cxnId="{8BF9FF16-C578-412B-9968-E0AC4A5E6ECE}">
      <dgm:prSet/>
      <dgm:spPr/>
      <dgm:t>
        <a:bodyPr/>
        <a:lstStyle/>
        <a:p>
          <a:endParaRPr lang="fr-FR" sz="1200">
            <a:latin typeface="Trebuchet MS" panose="020B0603020202020204" pitchFamily="34" charset="0"/>
          </a:endParaRPr>
        </a:p>
      </dgm:t>
    </dgm:pt>
    <dgm:pt modelId="{0A7CAB6F-B9C4-465D-A1DF-E926C1CDC557}" type="sibTrans" cxnId="{8BF9FF16-C578-412B-9968-E0AC4A5E6ECE}">
      <dgm:prSet/>
      <dgm:spPr/>
      <dgm:t>
        <a:bodyPr/>
        <a:lstStyle/>
        <a:p>
          <a:endParaRPr lang="fr-FR" sz="1200">
            <a:latin typeface="Trebuchet MS" panose="020B0603020202020204" pitchFamily="34" charset="0"/>
          </a:endParaRPr>
        </a:p>
      </dgm:t>
    </dgm:pt>
    <dgm:pt modelId="{061F1BF3-1850-4049-8490-6E2CF63387D6}" type="pres">
      <dgm:prSet presAssocID="{45B5CA04-FFA5-4B4F-A2E3-8A96D824B9B5}" presName="arrowDiagram" presStyleCnt="0">
        <dgm:presLayoutVars>
          <dgm:chMax val="5"/>
          <dgm:dir/>
          <dgm:resizeHandles val="exact"/>
        </dgm:presLayoutVars>
      </dgm:prSet>
      <dgm:spPr/>
    </dgm:pt>
    <dgm:pt modelId="{DA25706B-B96D-4140-849E-5B9D05895F37}" type="pres">
      <dgm:prSet presAssocID="{45B5CA04-FFA5-4B4F-A2E3-8A96D824B9B5}" presName="arrow" presStyleLbl="bgShp" presStyleIdx="0" presStyleCnt="1" custScaleX="132298"/>
      <dgm:spPr>
        <a:solidFill>
          <a:srgbClr val="FFC000"/>
        </a:solidFill>
      </dgm:spPr>
    </dgm:pt>
    <dgm:pt modelId="{42EC77E4-8FD4-4C41-A0CD-BF9F772B2A0F}" type="pres">
      <dgm:prSet presAssocID="{45B5CA04-FFA5-4B4F-A2E3-8A96D824B9B5}" presName="arrowDiagram4" presStyleCnt="0"/>
      <dgm:spPr/>
    </dgm:pt>
    <dgm:pt modelId="{2D12C8A2-7239-4EE4-849B-848FDCEBF3CF}" type="pres">
      <dgm:prSet presAssocID="{93DF9724-892B-40F5-9A14-8A61E0791110}" presName="bullet4a" presStyleLbl="node1" presStyleIdx="0" presStyleCnt="4" custLinFactX="-200000" custLinFactNeighborX="-254754" custLinFactNeighborY="-47148"/>
      <dgm:spPr>
        <a:solidFill>
          <a:srgbClr val="1A7079"/>
        </a:solidFill>
      </dgm:spPr>
    </dgm:pt>
    <dgm:pt modelId="{75FA34FA-796A-4080-9F18-B1A2543CCC25}" type="pres">
      <dgm:prSet presAssocID="{93DF9724-892B-40F5-9A14-8A61E0791110}" presName="textBox4a" presStyleLbl="revTx" presStyleIdx="0" presStyleCnt="4" custScaleX="147565" custLinFactNeighborX="-67214" custLinFactNeighborY="4166">
        <dgm:presLayoutVars>
          <dgm:bulletEnabled val="1"/>
        </dgm:presLayoutVars>
      </dgm:prSet>
      <dgm:spPr/>
    </dgm:pt>
    <dgm:pt modelId="{AED11B43-0776-43B5-83AB-40AEAB49C641}" type="pres">
      <dgm:prSet presAssocID="{4E7951E9-09C1-4E41-A8D6-B537AFA06077}" presName="bullet4b" presStyleLbl="node1" presStyleIdx="1" presStyleCnt="4" custLinFactNeighborX="7627" custLinFactNeighborY="-62586"/>
      <dgm:spPr>
        <a:solidFill>
          <a:srgbClr val="1A7079"/>
        </a:solidFill>
      </dgm:spPr>
    </dgm:pt>
    <dgm:pt modelId="{A7B92609-CCF1-4A99-A841-098DCD8C55A3}" type="pres">
      <dgm:prSet presAssocID="{4E7951E9-09C1-4E41-A8D6-B537AFA06077}" presName="textBox4b" presStyleLbl="revTx" presStyleIdx="1" presStyleCnt="4" custScaleX="130947" custLinFactNeighborX="-11188" custLinFactNeighborY="7593">
        <dgm:presLayoutVars>
          <dgm:bulletEnabled val="1"/>
        </dgm:presLayoutVars>
      </dgm:prSet>
      <dgm:spPr/>
    </dgm:pt>
    <dgm:pt modelId="{433E40B1-A507-4359-8CCB-309DF2EF346D}" type="pres">
      <dgm:prSet presAssocID="{B0B91C51-0C3E-4635-8981-25349A62E4A7}" presName="bullet4c" presStyleLbl="node1" presStyleIdx="2" presStyleCnt="4" custLinFactX="54916" custLinFactNeighborX="100000" custLinFactNeighborY="-40921"/>
      <dgm:spPr>
        <a:solidFill>
          <a:srgbClr val="1A7079"/>
        </a:solidFill>
      </dgm:spPr>
    </dgm:pt>
    <dgm:pt modelId="{B6880B11-8A86-44E8-B856-08C9CF915A24}" type="pres">
      <dgm:prSet presAssocID="{B0B91C51-0C3E-4635-8981-25349A62E4A7}" presName="textBox4c" presStyleLbl="revTx" presStyleIdx="2" presStyleCnt="4" custScaleX="130947" custScaleY="83601" custLinFactNeighborX="31495" custLinFactNeighborY="-2406">
        <dgm:presLayoutVars>
          <dgm:bulletEnabled val="1"/>
        </dgm:presLayoutVars>
      </dgm:prSet>
      <dgm:spPr/>
    </dgm:pt>
    <dgm:pt modelId="{FA8947DD-6A37-4C08-9A92-00D1737C0448}" type="pres">
      <dgm:prSet presAssocID="{EFABF865-D9E9-48D0-BC06-56B36405B01F}" presName="bullet4d" presStyleLbl="node1" presStyleIdx="3" presStyleCnt="4" custLinFactX="71167" custLinFactNeighborX="100000" custLinFactNeighborY="-13091"/>
      <dgm:spPr>
        <a:solidFill>
          <a:srgbClr val="1A7079"/>
        </a:solidFill>
      </dgm:spPr>
    </dgm:pt>
    <dgm:pt modelId="{E12C455C-1A1C-4190-BAF1-9D72E122373A}" type="pres">
      <dgm:prSet presAssocID="{EFABF865-D9E9-48D0-BC06-56B36405B01F}" presName="textBox4d" presStyleLbl="revTx" presStyleIdx="3" presStyleCnt="4" custScaleX="130947" custScaleY="76877" custLinFactNeighborX="67130" custLinFactNeighborY="-2765">
        <dgm:presLayoutVars>
          <dgm:bulletEnabled val="1"/>
        </dgm:presLayoutVars>
      </dgm:prSet>
      <dgm:spPr/>
    </dgm:pt>
  </dgm:ptLst>
  <dgm:cxnLst>
    <dgm:cxn modelId="{8BF9FF16-C578-412B-9968-E0AC4A5E6ECE}" srcId="{45B5CA04-FFA5-4B4F-A2E3-8A96D824B9B5}" destId="{EFABF865-D9E9-48D0-BC06-56B36405B01F}" srcOrd="3" destOrd="0" parTransId="{BDAFFBF2-FD6E-498D-93F9-9143308A71E4}" sibTransId="{0A7CAB6F-B9C4-465D-A1DF-E926C1CDC557}"/>
    <dgm:cxn modelId="{3ADCCC61-779E-4F96-8F1F-2AA6F3CA7BC3}" type="presOf" srcId="{93DF9724-892B-40F5-9A14-8A61E0791110}" destId="{75FA34FA-796A-4080-9F18-B1A2543CCC25}" srcOrd="0" destOrd="0" presId="urn:microsoft.com/office/officeart/2005/8/layout/arrow2"/>
    <dgm:cxn modelId="{C48D2E67-E4AD-4244-87E4-5573035C47A3}" type="presOf" srcId="{4E7951E9-09C1-4E41-A8D6-B537AFA06077}" destId="{A7B92609-CCF1-4A99-A841-098DCD8C55A3}" srcOrd="0" destOrd="0" presId="urn:microsoft.com/office/officeart/2005/8/layout/arrow2"/>
    <dgm:cxn modelId="{62650F76-C19D-4399-B61D-1DC84A6D5188}" type="presOf" srcId="{EFABF865-D9E9-48D0-BC06-56B36405B01F}" destId="{E12C455C-1A1C-4190-BAF1-9D72E122373A}" srcOrd="0" destOrd="0" presId="urn:microsoft.com/office/officeart/2005/8/layout/arrow2"/>
    <dgm:cxn modelId="{E03DC05A-C079-4784-B381-D787D9098F8F}" type="presOf" srcId="{B0B91C51-0C3E-4635-8981-25349A62E4A7}" destId="{B6880B11-8A86-44E8-B856-08C9CF915A24}" srcOrd="0" destOrd="0" presId="urn:microsoft.com/office/officeart/2005/8/layout/arrow2"/>
    <dgm:cxn modelId="{EE905986-BE7B-4985-B5E2-79429A2D4134}" srcId="{45B5CA04-FFA5-4B4F-A2E3-8A96D824B9B5}" destId="{B0B91C51-0C3E-4635-8981-25349A62E4A7}" srcOrd="2" destOrd="0" parTransId="{BBCEE67A-FEC0-40BB-8572-5A26D4A396A3}" sibTransId="{3B8A84E0-6EFA-44E1-B739-9D718A5A5758}"/>
    <dgm:cxn modelId="{67B46C90-8903-4BA5-BABE-04E419090DBE}" srcId="{45B5CA04-FFA5-4B4F-A2E3-8A96D824B9B5}" destId="{4E7951E9-09C1-4E41-A8D6-B537AFA06077}" srcOrd="1" destOrd="0" parTransId="{DBB6DFBD-6D98-4ACA-AB73-0C471DEB3881}" sibTransId="{845D7D80-9883-4C85-ABCC-31A64ED189D7}"/>
    <dgm:cxn modelId="{D6B001AB-BDA3-45DF-B5A0-61EEC689192F}" type="presOf" srcId="{45B5CA04-FFA5-4B4F-A2E3-8A96D824B9B5}" destId="{061F1BF3-1850-4049-8490-6E2CF63387D6}" srcOrd="0" destOrd="0" presId="urn:microsoft.com/office/officeart/2005/8/layout/arrow2"/>
    <dgm:cxn modelId="{40AE4ADA-4C33-4576-9573-9714CBE44632}" srcId="{45B5CA04-FFA5-4B4F-A2E3-8A96D824B9B5}" destId="{93DF9724-892B-40F5-9A14-8A61E0791110}" srcOrd="0" destOrd="0" parTransId="{C3B08862-1E6E-44E5-9D8C-DD54066F62E7}" sibTransId="{1236D913-6156-4B60-976F-D3E5CAF37D03}"/>
    <dgm:cxn modelId="{0CDC112D-6254-4762-861B-0841328F52D0}" type="presParOf" srcId="{061F1BF3-1850-4049-8490-6E2CF63387D6}" destId="{DA25706B-B96D-4140-849E-5B9D05895F37}" srcOrd="0" destOrd="0" presId="urn:microsoft.com/office/officeart/2005/8/layout/arrow2"/>
    <dgm:cxn modelId="{ED458944-9290-427D-ACAB-A71AC1DF8193}" type="presParOf" srcId="{061F1BF3-1850-4049-8490-6E2CF63387D6}" destId="{42EC77E4-8FD4-4C41-A0CD-BF9F772B2A0F}" srcOrd="1" destOrd="0" presId="urn:microsoft.com/office/officeart/2005/8/layout/arrow2"/>
    <dgm:cxn modelId="{FB2D771A-B5F8-4CB8-B2B2-26F91A0CD8F4}" type="presParOf" srcId="{42EC77E4-8FD4-4C41-A0CD-BF9F772B2A0F}" destId="{2D12C8A2-7239-4EE4-849B-848FDCEBF3CF}" srcOrd="0" destOrd="0" presId="urn:microsoft.com/office/officeart/2005/8/layout/arrow2"/>
    <dgm:cxn modelId="{CB47D314-0CD5-4BA9-91D8-25C740010C49}" type="presParOf" srcId="{42EC77E4-8FD4-4C41-A0CD-BF9F772B2A0F}" destId="{75FA34FA-796A-4080-9F18-B1A2543CCC25}" srcOrd="1" destOrd="0" presId="urn:microsoft.com/office/officeart/2005/8/layout/arrow2"/>
    <dgm:cxn modelId="{24DF9144-0072-4687-A5DD-9909C8D8AE98}" type="presParOf" srcId="{42EC77E4-8FD4-4C41-A0CD-BF9F772B2A0F}" destId="{AED11B43-0776-43B5-83AB-40AEAB49C641}" srcOrd="2" destOrd="0" presId="urn:microsoft.com/office/officeart/2005/8/layout/arrow2"/>
    <dgm:cxn modelId="{6221182F-508D-4941-A50A-1356DA9993EB}" type="presParOf" srcId="{42EC77E4-8FD4-4C41-A0CD-BF9F772B2A0F}" destId="{A7B92609-CCF1-4A99-A841-098DCD8C55A3}" srcOrd="3" destOrd="0" presId="urn:microsoft.com/office/officeart/2005/8/layout/arrow2"/>
    <dgm:cxn modelId="{4B5F9910-CAB2-4761-8C07-C1DADE88A0EB}" type="presParOf" srcId="{42EC77E4-8FD4-4C41-A0CD-BF9F772B2A0F}" destId="{433E40B1-A507-4359-8CCB-309DF2EF346D}" srcOrd="4" destOrd="0" presId="urn:microsoft.com/office/officeart/2005/8/layout/arrow2"/>
    <dgm:cxn modelId="{F16A6DD0-E56C-4E75-B156-283DDCFE5C57}" type="presParOf" srcId="{42EC77E4-8FD4-4C41-A0CD-BF9F772B2A0F}" destId="{B6880B11-8A86-44E8-B856-08C9CF915A24}" srcOrd="5" destOrd="0" presId="urn:microsoft.com/office/officeart/2005/8/layout/arrow2"/>
    <dgm:cxn modelId="{C8BBF95A-533B-4B9C-BD84-077239D2BBA0}" type="presParOf" srcId="{42EC77E4-8FD4-4C41-A0CD-BF9F772B2A0F}" destId="{FA8947DD-6A37-4C08-9A92-00D1737C0448}" srcOrd="6" destOrd="0" presId="urn:microsoft.com/office/officeart/2005/8/layout/arrow2"/>
    <dgm:cxn modelId="{603ED65D-87CB-4419-8B8C-29B269F846F8}" type="presParOf" srcId="{42EC77E4-8FD4-4C41-A0CD-BF9F772B2A0F}" destId="{E12C455C-1A1C-4190-BAF1-9D72E122373A}" srcOrd="7" destOrd="0" presId="urn:microsoft.com/office/officeart/2005/8/layout/arrow2"/>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A25706B-B96D-4140-849E-5B9D05895F37}">
      <dsp:nvSpPr>
        <dsp:cNvPr id="0" name=""/>
        <dsp:cNvSpPr/>
      </dsp:nvSpPr>
      <dsp:spPr>
        <a:xfrm>
          <a:off x="1078009" y="0"/>
          <a:ext cx="8134333" cy="3842808"/>
        </a:xfrm>
        <a:prstGeom prst="swooshArrow">
          <a:avLst>
            <a:gd name="adj1" fmla="val 25000"/>
            <a:gd name="adj2" fmla="val 25000"/>
          </a:avLst>
        </a:prstGeom>
        <a:solidFill>
          <a:srgbClr val="FFC000"/>
        </a:solidFill>
        <a:ln>
          <a:noFill/>
        </a:ln>
        <a:effectLst/>
      </dsp:spPr>
      <dsp:style>
        <a:lnRef idx="0">
          <a:scrgbClr r="0" g="0" b="0"/>
        </a:lnRef>
        <a:fillRef idx="1">
          <a:scrgbClr r="0" g="0" b="0"/>
        </a:fillRef>
        <a:effectRef idx="0">
          <a:scrgbClr r="0" g="0" b="0"/>
        </a:effectRef>
        <a:fontRef idx="minor"/>
      </dsp:style>
    </dsp:sp>
    <dsp:sp modelId="{2D12C8A2-7239-4EE4-849B-848FDCEBF3CF}">
      <dsp:nvSpPr>
        <dsp:cNvPr id="0" name=""/>
        <dsp:cNvSpPr/>
      </dsp:nvSpPr>
      <dsp:spPr>
        <a:xfrm>
          <a:off x="2033464" y="2790837"/>
          <a:ext cx="141415" cy="141415"/>
        </a:xfrm>
        <a:prstGeom prst="ellipse">
          <a:avLst/>
        </a:prstGeom>
        <a:solidFill>
          <a:srgbClr val="1A7079"/>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75FA34FA-796A-4080-9F18-B1A2543CCC25}">
      <dsp:nvSpPr>
        <dsp:cNvPr id="0" name=""/>
        <dsp:cNvSpPr/>
      </dsp:nvSpPr>
      <dsp:spPr>
        <a:xfrm>
          <a:off x="1790533" y="2928219"/>
          <a:ext cx="1551487" cy="91458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4933" tIns="0" rIns="0" bIns="0" numCol="1" spcCol="1270" anchor="t" anchorCtr="0">
          <a:noAutofit/>
        </a:bodyPr>
        <a:lstStyle/>
        <a:p>
          <a:pPr marL="0" lvl="0" indent="0" algn="l" defTabSz="533400">
            <a:lnSpc>
              <a:spcPct val="90000"/>
            </a:lnSpc>
            <a:spcBef>
              <a:spcPct val="0"/>
            </a:spcBef>
            <a:spcAft>
              <a:spcPct val="35000"/>
            </a:spcAft>
            <a:buNone/>
          </a:pPr>
          <a:r>
            <a:rPr lang="fr-FR" sz="1200" kern="1200" dirty="0">
              <a:solidFill>
                <a:srgbClr val="1A7079"/>
              </a:solidFill>
              <a:latin typeface="Trebuchet MS" panose="020B0603020202020204" pitchFamily="34" charset="0"/>
            </a:rPr>
            <a:t>Lancement projet (équipe, rôle, …)</a:t>
          </a:r>
        </a:p>
        <a:p>
          <a:pPr marL="0" lvl="0" indent="0" algn="l" defTabSz="533400">
            <a:lnSpc>
              <a:spcPct val="90000"/>
            </a:lnSpc>
            <a:spcBef>
              <a:spcPct val="0"/>
            </a:spcBef>
            <a:spcAft>
              <a:spcPct val="35000"/>
            </a:spcAft>
            <a:buNone/>
          </a:pPr>
          <a:r>
            <a:rPr lang="fr-FR" sz="1200" kern="1200" dirty="0">
              <a:solidFill>
                <a:srgbClr val="1A7079"/>
              </a:solidFill>
              <a:latin typeface="Trebuchet MS" panose="020B0603020202020204" pitchFamily="34" charset="0"/>
            </a:rPr>
            <a:t>Etats des lieux</a:t>
          </a:r>
        </a:p>
        <a:p>
          <a:pPr marL="0" lvl="0" indent="0" algn="l" defTabSz="533400">
            <a:lnSpc>
              <a:spcPct val="90000"/>
            </a:lnSpc>
            <a:spcBef>
              <a:spcPct val="0"/>
            </a:spcBef>
            <a:spcAft>
              <a:spcPct val="35000"/>
            </a:spcAft>
            <a:buNone/>
          </a:pPr>
          <a:r>
            <a:rPr lang="fr-FR" sz="1200" kern="1200" dirty="0">
              <a:solidFill>
                <a:srgbClr val="1A7079"/>
              </a:solidFill>
              <a:latin typeface="Trebuchet MS" panose="020B0603020202020204" pitchFamily="34" charset="0"/>
            </a:rPr>
            <a:t>Cartographie, description, bdd effectif et salaire, outillage (guide, référentiel, pesée,..)</a:t>
          </a:r>
        </a:p>
      </dsp:txBody>
      <dsp:txXfrm>
        <a:off x="1790533" y="2928219"/>
        <a:ext cx="1551487" cy="914588"/>
      </dsp:txXfrm>
    </dsp:sp>
    <dsp:sp modelId="{AED11B43-0776-43B5-83AB-40AEAB49C641}">
      <dsp:nvSpPr>
        <dsp:cNvPr id="0" name=""/>
        <dsp:cNvSpPr/>
      </dsp:nvSpPr>
      <dsp:spPr>
        <a:xfrm>
          <a:off x="3694444" y="1809751"/>
          <a:ext cx="245939" cy="245939"/>
        </a:xfrm>
        <a:prstGeom prst="ellipse">
          <a:avLst/>
        </a:prstGeom>
        <a:solidFill>
          <a:srgbClr val="1A7079"/>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A7B92609-CCF1-4A99-A841-098DCD8C55A3}">
      <dsp:nvSpPr>
        <dsp:cNvPr id="0" name=""/>
        <dsp:cNvSpPr/>
      </dsp:nvSpPr>
      <dsp:spPr>
        <a:xfrm>
          <a:off x="3454407" y="2086644"/>
          <a:ext cx="1690766" cy="175616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0318" tIns="0" rIns="0" bIns="0" numCol="1" spcCol="1270" anchor="t" anchorCtr="0">
          <a:noAutofit/>
        </a:bodyPr>
        <a:lstStyle/>
        <a:p>
          <a:pPr marL="0" lvl="0" indent="0" algn="l" defTabSz="533400">
            <a:lnSpc>
              <a:spcPct val="90000"/>
            </a:lnSpc>
            <a:spcBef>
              <a:spcPct val="0"/>
            </a:spcBef>
            <a:spcAft>
              <a:spcPct val="35000"/>
            </a:spcAft>
            <a:buNone/>
          </a:pPr>
          <a:r>
            <a:rPr lang="fr-FR" sz="1200" kern="1200" dirty="0">
              <a:solidFill>
                <a:srgbClr val="1A7079"/>
              </a:solidFill>
              <a:latin typeface="Trebuchet MS" panose="020B0603020202020204" pitchFamily="34" charset="0"/>
            </a:rPr>
            <a:t>Pré-Pesée des emplois (approche collective avec opérationnels)</a:t>
          </a:r>
        </a:p>
        <a:p>
          <a:pPr marL="0" lvl="0" indent="0" algn="l" defTabSz="533400">
            <a:lnSpc>
              <a:spcPct val="90000"/>
            </a:lnSpc>
            <a:spcBef>
              <a:spcPct val="0"/>
            </a:spcBef>
            <a:spcAft>
              <a:spcPct val="35000"/>
            </a:spcAft>
            <a:buNone/>
          </a:pPr>
          <a:r>
            <a:rPr lang="fr-FR" sz="1200" kern="1200" dirty="0">
              <a:solidFill>
                <a:srgbClr val="1A7079"/>
              </a:solidFill>
              <a:latin typeface="Trebuchet MS" panose="020B0603020202020204" pitchFamily="34" charset="0"/>
            </a:rPr>
            <a:t>Lissage vertical et horizontal</a:t>
          </a:r>
        </a:p>
        <a:p>
          <a:pPr marL="0" lvl="0" indent="0" algn="l" defTabSz="533400">
            <a:lnSpc>
              <a:spcPct val="90000"/>
            </a:lnSpc>
            <a:spcBef>
              <a:spcPct val="0"/>
            </a:spcBef>
            <a:spcAft>
              <a:spcPct val="35000"/>
            </a:spcAft>
            <a:buNone/>
          </a:pPr>
          <a:r>
            <a:rPr lang="fr-FR" sz="1200" kern="1200" dirty="0">
              <a:solidFill>
                <a:srgbClr val="1A7079"/>
              </a:solidFill>
              <a:latin typeface="Trebuchet MS" panose="020B0603020202020204" pitchFamily="34" charset="0"/>
            </a:rPr>
            <a:t>Pré-positionnement des emplois dans la cartographie</a:t>
          </a:r>
        </a:p>
      </dsp:txBody>
      <dsp:txXfrm>
        <a:off x="3454407" y="2086644"/>
        <a:ext cx="1690766" cy="1756163"/>
      </dsp:txXfrm>
    </dsp:sp>
    <dsp:sp modelId="{433E40B1-A507-4359-8CCB-309DF2EF346D}">
      <dsp:nvSpPr>
        <dsp:cNvPr id="0" name=""/>
        <dsp:cNvSpPr/>
      </dsp:nvSpPr>
      <dsp:spPr>
        <a:xfrm>
          <a:off x="5456323" y="1171668"/>
          <a:ext cx="325870" cy="325870"/>
        </a:xfrm>
        <a:prstGeom prst="ellipse">
          <a:avLst/>
        </a:prstGeom>
        <a:solidFill>
          <a:srgbClr val="1A7079"/>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B6880B11-8A86-44E8-B856-08C9CF915A24}">
      <dsp:nvSpPr>
        <dsp:cNvPr id="0" name=""/>
        <dsp:cNvSpPr/>
      </dsp:nvSpPr>
      <dsp:spPr>
        <a:xfrm>
          <a:off x="5321300" y="1605539"/>
          <a:ext cx="1690766" cy="198540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72672" tIns="0" rIns="0" bIns="0" numCol="1" spcCol="1270" anchor="t" anchorCtr="0">
          <a:noAutofit/>
        </a:bodyPr>
        <a:lstStyle/>
        <a:p>
          <a:pPr marL="0" lvl="0" indent="0" algn="l" defTabSz="533400">
            <a:lnSpc>
              <a:spcPct val="90000"/>
            </a:lnSpc>
            <a:spcBef>
              <a:spcPct val="0"/>
            </a:spcBef>
            <a:spcAft>
              <a:spcPct val="35000"/>
            </a:spcAft>
            <a:buNone/>
          </a:pPr>
          <a:r>
            <a:rPr lang="fr-FR" sz="1200" kern="1200" dirty="0">
              <a:solidFill>
                <a:srgbClr val="1A7079"/>
              </a:solidFill>
              <a:latin typeface="Trebuchet MS" panose="020B0603020202020204" pitchFamily="34" charset="0"/>
            </a:rPr>
            <a:t>Mesure d’impact en matière de statut, de salaire, nouvelle pratique de rémunération et de coûts éventuellement induits </a:t>
          </a:r>
        </a:p>
        <a:p>
          <a:pPr marL="0" lvl="0" indent="0" algn="l" defTabSz="533400">
            <a:lnSpc>
              <a:spcPct val="90000"/>
            </a:lnSpc>
            <a:spcBef>
              <a:spcPct val="0"/>
            </a:spcBef>
            <a:spcAft>
              <a:spcPct val="35000"/>
            </a:spcAft>
            <a:buNone/>
          </a:pPr>
          <a:r>
            <a:rPr lang="fr-FR" sz="1200" kern="1200" dirty="0">
              <a:solidFill>
                <a:srgbClr val="1A7079"/>
              </a:solidFill>
              <a:latin typeface="Trebuchet MS" panose="020B0603020202020204" pitchFamily="34" charset="0"/>
            </a:rPr>
            <a:t>Mesure d’impact RH et SIRH</a:t>
          </a:r>
        </a:p>
      </dsp:txBody>
      <dsp:txXfrm>
        <a:off x="5321300" y="1605539"/>
        <a:ext cx="1690766" cy="1985402"/>
      </dsp:txXfrm>
    </dsp:sp>
    <dsp:sp modelId="{FA8947DD-6A37-4C08-9A92-00D1737C0448}">
      <dsp:nvSpPr>
        <dsp:cNvPr id="0" name=""/>
        <dsp:cNvSpPr/>
      </dsp:nvSpPr>
      <dsp:spPr>
        <a:xfrm>
          <a:off x="7088275" y="812095"/>
          <a:ext cx="436542" cy="436542"/>
        </a:xfrm>
        <a:prstGeom prst="ellipse">
          <a:avLst/>
        </a:prstGeom>
        <a:solidFill>
          <a:srgbClr val="1A7079"/>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E12C455C-1A1C-4190-BAF1-9D72E122373A}">
      <dsp:nvSpPr>
        <dsp:cNvPr id="0" name=""/>
        <dsp:cNvSpPr/>
      </dsp:nvSpPr>
      <dsp:spPr>
        <a:xfrm>
          <a:off x="7226309" y="1329884"/>
          <a:ext cx="1690766" cy="211818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31315" tIns="0" rIns="0" bIns="0" numCol="1" spcCol="1270" anchor="t" anchorCtr="0">
          <a:noAutofit/>
        </a:bodyPr>
        <a:lstStyle/>
        <a:p>
          <a:pPr marL="0" lvl="0" indent="0" algn="l" defTabSz="533400">
            <a:lnSpc>
              <a:spcPct val="90000"/>
            </a:lnSpc>
            <a:spcBef>
              <a:spcPct val="0"/>
            </a:spcBef>
            <a:spcAft>
              <a:spcPct val="35000"/>
            </a:spcAft>
            <a:buNone/>
          </a:pPr>
          <a:r>
            <a:rPr lang="fr-FR" sz="1200" kern="1200" dirty="0">
              <a:solidFill>
                <a:srgbClr val="1A7079"/>
              </a:solidFill>
              <a:latin typeface="Trebuchet MS" panose="020B0603020202020204" pitchFamily="34" charset="0"/>
            </a:rPr>
            <a:t>Détermination hypothèses et des scénarii</a:t>
          </a:r>
        </a:p>
        <a:p>
          <a:pPr marL="0" lvl="0" indent="0" algn="l" defTabSz="533400">
            <a:lnSpc>
              <a:spcPct val="90000"/>
            </a:lnSpc>
            <a:spcBef>
              <a:spcPct val="0"/>
            </a:spcBef>
            <a:spcAft>
              <a:spcPct val="35000"/>
            </a:spcAft>
            <a:buNone/>
          </a:pPr>
          <a:r>
            <a:rPr lang="fr-FR" sz="1200" kern="1200" dirty="0">
              <a:solidFill>
                <a:srgbClr val="1A7079"/>
              </a:solidFill>
              <a:latin typeface="Trebuchet MS" panose="020B0603020202020204" pitchFamily="34" charset="0"/>
            </a:rPr>
            <a:t>Détermination des modalités et du planning de mise en œuvre</a:t>
          </a:r>
        </a:p>
        <a:p>
          <a:pPr marL="0" lvl="0" indent="0" algn="l" defTabSz="533400">
            <a:lnSpc>
              <a:spcPct val="90000"/>
            </a:lnSpc>
            <a:spcBef>
              <a:spcPct val="0"/>
            </a:spcBef>
            <a:spcAft>
              <a:spcPct val="35000"/>
            </a:spcAft>
            <a:buNone/>
          </a:pPr>
          <a:r>
            <a:rPr lang="fr-FR" sz="1200" kern="1200" dirty="0">
              <a:solidFill>
                <a:srgbClr val="1A7079"/>
              </a:solidFill>
              <a:latin typeface="Trebuchet MS" panose="020B0603020202020204" pitchFamily="34" charset="0"/>
            </a:rPr>
            <a:t>Arbitrage et validation en CDG</a:t>
          </a:r>
        </a:p>
        <a:p>
          <a:pPr marL="0" lvl="0" indent="0" algn="l" defTabSz="533400">
            <a:lnSpc>
              <a:spcPct val="90000"/>
            </a:lnSpc>
            <a:spcBef>
              <a:spcPct val="0"/>
            </a:spcBef>
            <a:spcAft>
              <a:spcPct val="35000"/>
            </a:spcAft>
            <a:buNone/>
          </a:pPr>
          <a:endParaRPr lang="fr-FR" sz="1200" kern="1200" dirty="0">
            <a:solidFill>
              <a:srgbClr val="1A7079"/>
            </a:solidFill>
            <a:latin typeface="Trebuchet MS" panose="020B0603020202020204" pitchFamily="34" charset="0"/>
          </a:endParaRPr>
        </a:p>
        <a:p>
          <a:pPr marL="0" lvl="0" indent="0" algn="l" defTabSz="533400">
            <a:lnSpc>
              <a:spcPct val="90000"/>
            </a:lnSpc>
            <a:spcBef>
              <a:spcPct val="0"/>
            </a:spcBef>
            <a:spcAft>
              <a:spcPct val="35000"/>
            </a:spcAft>
            <a:buNone/>
          </a:pPr>
          <a:endParaRPr lang="fr-FR" sz="1200" kern="1200" dirty="0">
            <a:solidFill>
              <a:srgbClr val="1A7079"/>
            </a:solidFill>
            <a:latin typeface="Trebuchet MS" panose="020B0603020202020204" pitchFamily="34" charset="0"/>
          </a:endParaRPr>
        </a:p>
      </dsp:txBody>
      <dsp:txXfrm>
        <a:off x="7226309" y="1329884"/>
        <a:ext cx="1690766" cy="2118186"/>
      </dsp:txXfrm>
    </dsp:sp>
  </dsp:spTree>
</dsp:drawing>
</file>

<file path=ppt/diagrams/layout1.xml><?xml version="1.0" encoding="utf-8"?>
<dgm:layoutDef xmlns:dgm="http://schemas.openxmlformats.org/drawingml/2006/diagram" xmlns:a="http://schemas.openxmlformats.org/drawingml/2006/main" uniqueId="urn:microsoft.com/office/officeart/2005/8/layout/arrow2">
  <dgm:title val=""/>
  <dgm:desc val=""/>
  <dgm:catLst>
    <dgm:cat type="process" pri="2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arrowDiagram">
    <dgm:varLst>
      <dgm:chMax val="5"/>
      <dgm:dir/>
      <dgm:resizeHandles val="exact"/>
    </dgm:varLst>
    <dgm:alg type="composite">
      <dgm:param type="ar" val="1.6"/>
    </dgm:alg>
    <dgm:shape xmlns:r="http://schemas.openxmlformats.org/officeDocument/2006/relationships" r:blip="">
      <dgm:adjLst/>
    </dgm:shape>
    <dgm:presOf/>
    <dgm:constrLst>
      <dgm:constr type="l" for="ch" forName="arrow"/>
      <dgm:constr type="t" for="ch" forName="arrow"/>
      <dgm:constr type="w" for="ch" forName="arrow" refType="w"/>
      <dgm:constr type="h" for="ch" forName="arrow" refType="h"/>
      <dgm:constr type="ctrX" for="ch" forName="arrowDiagram1" refType="w" fact="0.5"/>
      <dgm:constr type="ctrY" for="ch" forName="arrowDiagram1" refType="h" fact="0.5"/>
      <dgm:constr type="w" for="ch" forName="arrowDiagram1" refType="w"/>
      <dgm:constr type="h" for="ch" forName="arrowDiagram1" refType="h"/>
      <dgm:constr type="ctrX" for="ch" forName="arrowDiagram2" refType="w" fact="0.5"/>
      <dgm:constr type="ctrY" for="ch" forName="arrowDiagram2" refType="h" fact="0.5"/>
      <dgm:constr type="w" for="ch" forName="arrowDiagram2" refType="w"/>
      <dgm:constr type="h" for="ch" forName="arrowDiagram2" refType="h"/>
      <dgm:constr type="ctrX" for="ch" forName="arrowDiagram3" refType="w" fact="0.5"/>
      <dgm:constr type="ctrY" for="ch" forName="arrowDiagram3" refType="h" fact="0.5"/>
      <dgm:constr type="w" for="ch" forName="arrowDiagram3" refType="w"/>
      <dgm:constr type="h" for="ch" forName="arrowDiagram3" refType="h"/>
      <dgm:constr type="ctrX" for="ch" forName="arrowDiagram4" refType="w" fact="0.5"/>
      <dgm:constr type="ctrY" for="ch" forName="arrowDiagram4" refType="h" fact="0.5"/>
      <dgm:constr type="w" for="ch" forName="arrowDiagram4" refType="w"/>
      <dgm:constr type="h" for="ch" forName="arrowDiagram4" refType="h"/>
      <dgm:constr type="ctrX" for="ch" forName="arrowDiagram5" refType="w" fact="0.5"/>
      <dgm:constr type="ctrY" for="ch" forName="arrowDiagram5" refType="h" fact="0.5"/>
      <dgm:constr type="w" for="ch" forName="arrowDiagram5" refType="w"/>
      <dgm:constr type="h" for="ch" forName="arrowDiagram5" refType="h"/>
    </dgm:constrLst>
    <dgm:ruleLst/>
    <dgm:choose name="Name0">
      <dgm:if name="Name1" axis="ch" ptType="node" func="cnt" op="gte" val="1">
        <dgm:layoutNode name="arrow" styleLbl="bgShp">
          <dgm:alg type="sp"/>
          <dgm:shape xmlns:r="http://schemas.openxmlformats.org/officeDocument/2006/relationships" type="swooshArrow" r:blip="">
            <dgm:adjLst>
              <dgm:adj idx="2" val="0.25"/>
            </dgm:adjLst>
          </dgm:shape>
          <dgm:presOf/>
          <dgm:constrLst/>
          <dgm:ruleLst/>
        </dgm:layoutNode>
        <dgm:choose name="Name2">
          <dgm:if name="Name3" axis="ch" ptType="node" func="cnt" op="lt" val="1"/>
          <dgm:if name="Name4" axis="ch" ptType="node" func="cnt" op="equ" val="1">
            <dgm:layoutNode name="arrowDiagram1">
              <dgm:varLst>
                <dgm:bulletEnabled val="1"/>
              </dgm:varLst>
              <dgm:alg type="composite">
                <dgm:param type="vertAlign" val="none"/>
                <dgm:param type="horzAlign" val="none"/>
              </dgm:alg>
              <dgm:shape xmlns:r="http://schemas.openxmlformats.org/officeDocument/2006/relationships" r:blip="">
                <dgm:adjLst/>
              </dgm:shape>
              <dgm:presOf/>
              <dgm:constrLst>
                <dgm:constr type="ctrX" for="ch" forName="bullet1" refType="w" fact="0.8"/>
                <dgm:constr type="ctrY" for="ch" forName="bullet1" refType="h" fact="0.262"/>
                <dgm:constr type="w" for="ch" forName="bullet1" refType="w" fact="0.074"/>
                <dgm:constr type="h" for="ch" forName="bullet1" refType="w" refFor="ch" refForName="bullet1"/>
                <dgm:constr type="r" for="ch" forName="textBox1" refType="ctrX" refFor="ch" refForName="bullet1"/>
                <dgm:constr type="t" for="ch" forName="textBox1" refType="ctrY" refFor="ch" refForName="bullet1"/>
                <dgm:constr type="w" for="ch" forName="textBox1" refType="w" fact="0.4"/>
                <dgm:constr type="h" for="ch" forName="textBox1" refType="h" fact="0.738"/>
                <dgm:constr type="userA" refType="h" refFor="ch" refForName="bullet1" fact="0.53"/>
                <dgm:constr type="rMarg" for="ch" forName="textBox1" refType="userA" fact="2.834"/>
                <dgm:constr type="primFontSz" for="ch" ptType="node" op="equ" val="65"/>
              </dgm:constrLst>
              <dgm:ruleLst/>
              <dgm:forEach name="Name5" axis="ch" ptType="node" cnt="1">
                <dgm:layoutNode name="bullet1" styleLbl="node1">
                  <dgm:alg type="sp"/>
                  <dgm:shape xmlns:r="http://schemas.openxmlformats.org/officeDocument/2006/relationships" type="ellipse" r:blip="">
                    <dgm:adjLst/>
                  </dgm:shape>
                  <dgm:presOf/>
                  <dgm:constrLst/>
                  <dgm:ruleLst/>
                </dgm:layoutNode>
                <dgm:layoutNode name="textBox1" styleLbl="revTx">
                  <dgm:varLst>
                    <dgm:bulletEnabled val="1"/>
                  </dgm:varLst>
                  <dgm:alg type="tx">
                    <dgm:param type="txAnchorVert" val="t"/>
                    <dgm:param type="parTxLTRAlign" val="r"/>
                    <dgm:param type="parTxRTLAlign" val="r"/>
                  </dgm:alg>
                  <dgm:shape xmlns:r="http://schemas.openxmlformats.org/officeDocument/2006/relationships" type="round2DiagRect" r:blip="">
                    <dgm:adjLst/>
                  </dgm:shape>
                  <dgm:presOf axis="desOrSelf" ptType="node"/>
                  <dgm:constrLst>
                    <dgm:constr type="lMarg"/>
                    <dgm:constr type="tMarg"/>
                    <dgm:constr type="bMarg"/>
                  </dgm:constrLst>
                  <dgm:ruleLst>
                    <dgm:rule type="primFontSz" val="5" fact="NaN" max="NaN"/>
                  </dgm:ruleLst>
                </dgm:layoutNode>
              </dgm:forEach>
            </dgm:layoutNode>
          </dgm:if>
          <dgm:if name="Name6" axis="ch" ptType="node" func="cnt" op="equ" val="2">
            <dgm:layoutNode name="arrowDiagram2">
              <dgm:alg type="composite">
                <dgm:param type="vertAlign" val="none"/>
                <dgm:param type="horzAlign" val="none"/>
              </dgm:alg>
              <dgm:shape xmlns:r="http://schemas.openxmlformats.org/officeDocument/2006/relationships" r:blip="">
                <dgm:adjLst/>
              </dgm:shape>
              <dgm:presOf/>
              <dgm:choose name="Name7">
                <dgm:if name="Name8" func="var" arg="dir" op="equ" val="norm">
                  <dgm:constrLst>
                    <dgm:constr type="ctrX" for="ch" forName="bullet2a" refType="w" fact="0.25"/>
                    <dgm:constr type="ctrY" for="ch" forName="bullet2a" refType="h" fact="0.573"/>
                    <dgm:constr type="w" for="ch" forName="bullet2a" refType="w" fact="0.035"/>
                    <dgm:constr type="h" for="ch" forName="bullet2a" refType="w" refFor="ch" refForName="bullet2a"/>
                    <dgm:constr type="l" for="ch" forName="textBox2a" refType="ctrX" refFor="ch" refForName="bullet2a"/>
                    <dgm:constr type="t" for="ch" forName="textBox2a" refType="ctrY" refFor="ch" refForName="bullet2a"/>
                    <dgm:constr type="w" for="ch" forName="textBox2a" refType="w" fact="0.325"/>
                    <dgm:constr type="h" for="ch" forName="textBox2a" refType="h" fact="0.427"/>
                    <dgm:constr type="userA" refType="h" refFor="ch" refForName="bullet2a" fact="0.53"/>
                    <dgm:constr type="lMarg" for="ch" forName="textBox2a" refType="userA" fact="2.834"/>
                    <dgm:constr type="ctrX" for="ch" forName="bullet2b" refType="w" fact="0.585"/>
                    <dgm:constr type="ctrY" for="ch" forName="bullet2b" refType="h" fact="0.338"/>
                    <dgm:constr type="w" for="ch" forName="bullet2b" refType="w" fact="0.06"/>
                    <dgm:constr type="h" for="ch" forName="bullet2b" refType="w" refFor="ch" refForName="bullet2b"/>
                    <dgm:constr type="l" for="ch" forName="textBox2b" refType="ctrX" refFor="ch" refForName="bullet2b"/>
                    <dgm:constr type="t" for="ch" forName="textBox2b" refType="ctrY" refFor="ch" refForName="bullet2b"/>
                    <dgm:constr type="w" for="ch" forName="textBox2b" refType="w" fact="0.325"/>
                    <dgm:constr type="h" for="ch" forName="textBox2b" refType="h" fact="0.662"/>
                    <dgm:constr type="userB" refType="h" refFor="ch" refForName="bullet2b" fact="0.53"/>
                    <dgm:constr type="lMarg" for="ch" forName="textBox2b" refType="userB" fact="2.834"/>
                    <dgm:constr type="primFontSz" for="ch" ptType="node" op="equ" val="65"/>
                  </dgm:constrLst>
                </dgm:if>
                <dgm:else name="Name9">
                  <dgm:constrLst>
                    <dgm:constr type="ctrX" for="ch" forName="bullet2a" refType="w" fact="0.25"/>
                    <dgm:constr type="ctrY" for="ch" forName="bullet2a" refType="h" fact="0.573"/>
                    <dgm:constr type="w" for="ch" forName="bullet2a" refType="w" fact="0.035"/>
                    <dgm:constr type="h" for="ch" forName="bullet2a" refType="w" refFor="ch" refForName="bullet2a"/>
                    <dgm:constr type="r" for="ch" forName="textBox2a" refType="ctrX" refFor="ch" refForName="bullet2a"/>
                    <dgm:constr type="b" for="ch" forName="textBox2a" refType="ctrY" refFor="ch" refForName="bullet2a"/>
                    <dgm:constr type="w" for="ch" forName="textBox2a" refType="w" fact="0.25"/>
                    <dgm:constr type="h" for="ch" forName="textBox2a" refType="h" fact="0.573"/>
                    <dgm:constr type="userA" refType="h" refFor="ch" refForName="bullet2a" fact="0.53"/>
                    <dgm:constr type="rMarg" for="ch" forName="textBox2a" refType="userA" fact="2.834"/>
                    <dgm:constr type="ctrX" for="ch" forName="bullet2b" refType="w" fact="0.585"/>
                    <dgm:constr type="ctrY" for="ch" forName="bullet2b" refType="h" fact="0.338"/>
                    <dgm:constr type="w" for="ch" forName="bullet2b" refType="w" fact="0.06"/>
                    <dgm:constr type="h" for="ch" forName="bullet2b" refType="w" refFor="ch" refForName="bullet2b"/>
                    <dgm:constr type="r" for="ch" forName="textBox2b" refType="ctrX" refFor="ch" refForName="bullet2b"/>
                    <dgm:constr type="b" for="ch" forName="textBox2b" refType="ctrY" refFor="ch" refForName="bullet2b"/>
                    <dgm:constr type="w" for="ch" forName="textBox2b" refType="w" fact="0.28"/>
                    <dgm:constr type="h" for="ch" forName="textBox2b" refType="h" fact="0.338"/>
                    <dgm:constr type="userB" refType="h" refFor="ch" refForName="bullet2b" fact="0.53"/>
                    <dgm:constr type="rMarg" for="ch" forName="textBox2b" refType="userB" fact="2.834"/>
                    <dgm:constr type="primFontSz" for="ch" ptType="node" op="equ" val="65"/>
                  </dgm:constrLst>
                </dgm:else>
              </dgm:choose>
              <dgm:ruleLst/>
              <dgm:forEach name="Name10" axis="ch" ptType="node" cnt="1">
                <dgm:layoutNode name="bullet2a" styleLbl="node1">
                  <dgm:alg type="sp"/>
                  <dgm:shape xmlns:r="http://schemas.openxmlformats.org/officeDocument/2006/relationships" type="ellipse" r:blip="">
                    <dgm:adjLst/>
                  </dgm:shape>
                  <dgm:presOf/>
                  <dgm:constrLst/>
                  <dgm:ruleLst/>
                </dgm:layoutNode>
                <dgm:layoutNode name="textBox2a" styleLbl="revTx">
                  <dgm:varLst>
                    <dgm:bulletEnabled val="1"/>
                  </dgm:varLst>
                  <dgm:choose name="Name11">
                    <dgm:if name="Name12" func="var" arg="dir" op="equ" val="norm">
                      <dgm:choose name="Name13">
                        <dgm:if name="Name14" axis="root des" ptType="all node" func="maxDepth" op="gt" val="1">
                          <dgm:alg type="tx">
                            <dgm:param type="txAnchorVert" val="t"/>
                            <dgm:param type="parTxLTRAlign" val="l"/>
                            <dgm:param type="parTxRTLAlign" val="r"/>
                          </dgm:alg>
                        </dgm:if>
                        <dgm:else name="Name15">
                          <dgm:alg type="tx">
                            <dgm:param type="txAnchorVert" val="t"/>
                            <dgm:param type="parTxLTRAlign" val="l"/>
                            <dgm:param type="parTxRTLAlign" val="l"/>
                          </dgm:alg>
                        </dgm:else>
                      </dgm:choose>
                    </dgm:if>
                    <dgm:else name="Name16">
                      <dgm:choose name="Name17">
                        <dgm:if name="Name18" axis="root des" ptType="all node" func="maxDepth" op="gt" val="1">
                          <dgm:alg type="tx">
                            <dgm:param type="txAnchorVert" val="b"/>
                            <dgm:param type="txAnchorVertCh" val="b"/>
                            <dgm:param type="parTxLTRAlign" val="l"/>
                            <dgm:param type="parTxRTLAlign" val="r"/>
                          </dgm:alg>
                        </dgm:if>
                        <dgm:else name="Name19">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20">
                    <dgm:if name="Name21" func="var" arg="dir" op="equ" val="norm">
                      <dgm:constrLst>
                        <dgm:constr type="rMarg"/>
                        <dgm:constr type="tMarg"/>
                        <dgm:constr type="bMarg"/>
                      </dgm:constrLst>
                    </dgm:if>
                    <dgm:else name="Name22">
                      <dgm:constrLst>
                        <dgm:constr type="lMarg"/>
                        <dgm:constr type="tMarg"/>
                        <dgm:constr type="bMarg"/>
                      </dgm:constrLst>
                    </dgm:else>
                  </dgm:choose>
                  <dgm:ruleLst>
                    <dgm:rule type="primFontSz" val="5" fact="NaN" max="NaN"/>
                  </dgm:ruleLst>
                </dgm:layoutNode>
              </dgm:forEach>
              <dgm:forEach name="Name23" axis="ch" ptType="node" st="2" cnt="1">
                <dgm:layoutNode name="bullet2b" styleLbl="node1">
                  <dgm:alg type="sp"/>
                  <dgm:shape xmlns:r="http://schemas.openxmlformats.org/officeDocument/2006/relationships" type="ellipse" r:blip="">
                    <dgm:adjLst/>
                  </dgm:shape>
                  <dgm:presOf/>
                  <dgm:constrLst/>
                  <dgm:ruleLst/>
                </dgm:layoutNode>
                <dgm:layoutNode name="textBox2b" styleLbl="revTx">
                  <dgm:varLst>
                    <dgm:bulletEnabled val="1"/>
                  </dgm:varLst>
                  <dgm:choose name="Name24">
                    <dgm:if name="Name25" func="var" arg="dir" op="equ" val="norm">
                      <dgm:choose name="Name26">
                        <dgm:if name="Name27" axis="root des" ptType="all node" func="maxDepth" op="gt" val="1">
                          <dgm:alg type="tx">
                            <dgm:param type="txAnchorVert" val="t"/>
                            <dgm:param type="parTxLTRAlign" val="l"/>
                            <dgm:param type="parTxRTLAlign" val="r"/>
                          </dgm:alg>
                        </dgm:if>
                        <dgm:else name="Name28">
                          <dgm:alg type="tx">
                            <dgm:param type="txAnchorVert" val="t"/>
                            <dgm:param type="parTxLTRAlign" val="l"/>
                            <dgm:param type="parTxRTLAlign" val="l"/>
                          </dgm:alg>
                        </dgm:else>
                      </dgm:choose>
                    </dgm:if>
                    <dgm:else name="Name29">
                      <dgm:choose name="Name30">
                        <dgm:if name="Name31" axis="root des" ptType="all node" func="maxDepth" op="gt" val="1">
                          <dgm:alg type="tx">
                            <dgm:param type="txAnchorVert" val="b"/>
                            <dgm:param type="txAnchorVertCh" val="b"/>
                            <dgm:param type="parTxLTRAlign" val="l"/>
                            <dgm:param type="parTxRTLAlign" val="r"/>
                          </dgm:alg>
                        </dgm:if>
                        <dgm:else name="Name3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33">
                    <dgm:if name="Name34" func="var" arg="dir" op="equ" val="norm">
                      <dgm:constrLst>
                        <dgm:constr type="rMarg"/>
                        <dgm:constr type="tMarg"/>
                        <dgm:constr type="bMarg"/>
                      </dgm:constrLst>
                    </dgm:if>
                    <dgm:else name="Name35">
                      <dgm:constrLst>
                        <dgm:constr type="lMarg"/>
                        <dgm:constr type="tMarg"/>
                        <dgm:constr type="bMarg"/>
                      </dgm:constrLst>
                    </dgm:else>
                  </dgm:choose>
                  <dgm:ruleLst>
                    <dgm:rule type="primFontSz" val="5" fact="NaN" max="NaN"/>
                  </dgm:ruleLst>
                </dgm:layoutNode>
              </dgm:forEach>
            </dgm:layoutNode>
          </dgm:if>
          <dgm:if name="Name36" axis="ch" ptType="node" func="cnt" op="equ" val="3">
            <dgm:layoutNode name="arrowDiagram3">
              <dgm:alg type="composite">
                <dgm:param type="vertAlign" val="none"/>
                <dgm:param type="horzAlign" val="none"/>
              </dgm:alg>
              <dgm:shape xmlns:r="http://schemas.openxmlformats.org/officeDocument/2006/relationships" r:blip="">
                <dgm:adjLst/>
              </dgm:shape>
              <dgm:presOf/>
              <dgm:choose name="Name37">
                <dgm:if name="Name38" func="var" arg="dir" op="equ" val="norm">
                  <dgm:constrLst>
                    <dgm:constr type="ctrX" for="ch" forName="bullet3a" refType="w" fact="0.14"/>
                    <dgm:constr type="ctrY" for="ch" forName="bullet3a" refType="h" fact="0.711"/>
                    <dgm:constr type="w" for="ch" forName="bullet3a" refType="w" fact="0.026"/>
                    <dgm:constr type="h" for="ch" forName="bullet3a" refType="w" refFor="ch" refForName="bullet3a"/>
                    <dgm:constr type="l" for="ch" forName="textBox3a" refType="ctrX" refFor="ch" refForName="bullet3a"/>
                    <dgm:constr type="t" for="ch" forName="textBox3a" refType="ctrY" refFor="ch" refForName="bullet3a"/>
                    <dgm:constr type="w" for="ch" forName="textBox3a" refType="w" fact="0.233"/>
                    <dgm:constr type="h" for="ch" forName="textBox3a" refType="h" fact="0.289"/>
                    <dgm:constr type="userA" refType="h" refFor="ch" refForName="bullet3a" fact="0.53"/>
                    <dgm:constr type="lMarg" for="ch" forName="textBox3a" refType="userA" fact="2.834"/>
                    <dgm:constr type="ctrX" for="ch" forName="bullet3b" refType="w" fact="0.38"/>
                    <dgm:constr type="ctrY" for="ch" forName="bullet3b" refType="h" fact="0.456"/>
                    <dgm:constr type="w" for="ch" forName="bullet3b" refType="w" fact="0.047"/>
                    <dgm:constr type="h" for="ch" forName="bullet3b" refType="w" refFor="ch" refForName="bullet3b"/>
                    <dgm:constr type="l" for="ch" forName="textBox3b" refType="ctrX" refFor="ch" refForName="bullet3b"/>
                    <dgm:constr type="t" for="ch" forName="textBox3b" refType="ctrY" refFor="ch" refForName="bullet3b"/>
                    <dgm:constr type="w" for="ch" forName="textBox3b" refType="w" fact="0.24"/>
                    <dgm:constr type="h" for="ch" forName="textBox3b" refType="h" fact="0.544"/>
                    <dgm:constr type="userB" refType="h" refFor="ch" refForName="bullet3b" fact="0.53"/>
                    <dgm:constr type="lMarg" for="ch" forName="textBox3b" refType="userB" fact="2.834"/>
                    <dgm:constr type="ctrX" for="ch" forName="bullet3c" refType="w" fact="0.665"/>
                    <dgm:constr type="ctrY" for="ch" forName="bullet3c" refType="h" fact="0.305"/>
                    <dgm:constr type="w" for="ch" forName="bullet3c" refType="w" fact="0.065"/>
                    <dgm:constr type="h" for="ch" forName="bullet3c" refType="w" refFor="ch" refForName="bullet3c"/>
                    <dgm:constr type="l" for="ch" forName="textBox3c" refType="ctrX" refFor="ch" refForName="bullet3c"/>
                    <dgm:constr type="t" for="ch" forName="textBox3c" refType="ctrY" refFor="ch" refForName="bullet3c"/>
                    <dgm:constr type="w" for="ch" forName="textBox3c" refType="w" fact="0.24"/>
                    <dgm:constr type="h" for="ch" forName="textBox3c" refType="h" fact="0.695"/>
                    <dgm:constr type="userC" refType="h" refFor="ch" refForName="bullet3c" fact="0.53"/>
                    <dgm:constr type="lMarg" for="ch" forName="textBox3c" refType="userC" fact="2.834"/>
                    <dgm:constr type="primFontSz" for="ch" ptType="node" op="equ" val="65"/>
                  </dgm:constrLst>
                </dgm:if>
                <dgm:else name="Name39">
                  <dgm:constrLst>
                    <dgm:constr type="ctrX" for="ch" forName="bullet3a" refType="w" fact="0.14"/>
                    <dgm:constr type="ctrY" for="ch" forName="bullet3a" refType="h" fact="0.711"/>
                    <dgm:constr type="w" for="ch" forName="bullet3a" refType="w" fact="0.026"/>
                    <dgm:constr type="h" for="ch" forName="bullet3a" refType="w" refFor="ch" refForName="bullet3a"/>
                    <dgm:constr type="r" for="ch" forName="textBox3a" refType="ctrX" refFor="ch" refForName="bullet3a"/>
                    <dgm:constr type="b" for="ch" forName="textBox3a" refType="ctrY" refFor="ch" refForName="bullet3a"/>
                    <dgm:constr type="w" for="ch" forName="textBox3a" refType="w" fact="0.14"/>
                    <dgm:constr type="h" for="ch" forName="textBox3a" refType="h" fact="0.711"/>
                    <dgm:constr type="userA" refType="h" refFor="ch" refForName="bullet3a" fact="0.53"/>
                    <dgm:constr type="rMarg" for="ch" forName="textBox3a" refType="userA" fact="2.834"/>
                    <dgm:constr type="ctrX" for="ch" forName="bullet3b" refType="w" fact="0.38"/>
                    <dgm:constr type="ctrY" for="ch" forName="bullet3b" refType="h" fact="0.456"/>
                    <dgm:constr type="w" for="ch" forName="bullet3b" refType="w" fact="0.047"/>
                    <dgm:constr type="h" for="ch" forName="bullet3b" refType="w" refFor="ch" refForName="bullet3b"/>
                    <dgm:constr type="r" for="ch" forName="textBox3b" refType="ctrX" refFor="ch" refForName="bullet3b"/>
                    <dgm:constr type="b" for="ch" forName="textBox3b" refType="ctrY" refFor="ch" refForName="bullet3b"/>
                    <dgm:constr type="w" for="ch" forName="textBox3b" refType="w" fact="0.24"/>
                    <dgm:constr type="h" for="ch" forName="textBox3b" refType="h" fact="0.456"/>
                    <dgm:constr type="userB" refType="h" refFor="ch" refForName="bullet3b" fact="0.53"/>
                    <dgm:constr type="rMarg" for="ch" forName="textBox3b" refType="userB" fact="2.834"/>
                    <dgm:constr type="ctrX" for="ch" forName="bullet3c" refType="w" fact="0.665"/>
                    <dgm:constr type="ctrY" for="ch" forName="bullet3c" refType="h" fact="0.305"/>
                    <dgm:constr type="w" for="ch" forName="bullet3c" refType="w" fact="0.065"/>
                    <dgm:constr type="h" for="ch" forName="bullet3c" refType="w" refFor="ch" refForName="bullet3c"/>
                    <dgm:constr type="r" for="ch" forName="textBox3c" refType="ctrX" refFor="ch" refForName="bullet3c"/>
                    <dgm:constr type="b" for="ch" forName="textBox3c" refType="ctrY" refFor="ch" refForName="bullet3c"/>
                    <dgm:constr type="w" for="ch" forName="textBox3c" refType="w" fact="0.24"/>
                    <dgm:constr type="h" for="ch" forName="textBox3c" refType="h" fact="0.305"/>
                    <dgm:constr type="userC" refType="h" refFor="ch" refForName="bullet3c" fact="0.53"/>
                    <dgm:constr type="rMarg" for="ch" forName="textBox3c" refType="userC" fact="2.834"/>
                    <dgm:constr type="primFontSz" for="ch" ptType="node" op="equ" val="65"/>
                  </dgm:constrLst>
                </dgm:else>
              </dgm:choose>
              <dgm:ruleLst/>
              <dgm:forEach name="Name40" axis="ch" ptType="node" cnt="1">
                <dgm:layoutNode name="bullet3a" styleLbl="node1">
                  <dgm:alg type="sp"/>
                  <dgm:shape xmlns:r="http://schemas.openxmlformats.org/officeDocument/2006/relationships" type="ellipse" r:blip="">
                    <dgm:adjLst/>
                  </dgm:shape>
                  <dgm:presOf/>
                  <dgm:constrLst/>
                  <dgm:ruleLst/>
                </dgm:layoutNode>
                <dgm:layoutNode name="textBox3a" styleLbl="revTx">
                  <dgm:varLst>
                    <dgm:bulletEnabled val="1"/>
                  </dgm:varLst>
                  <dgm:choose name="Name41">
                    <dgm:if name="Name42" func="var" arg="dir" op="equ" val="norm">
                      <dgm:choose name="Name43">
                        <dgm:if name="Name44" axis="root des" ptType="all node" func="maxDepth" op="gt" val="1">
                          <dgm:alg type="tx">
                            <dgm:param type="txAnchorVert" val="t"/>
                            <dgm:param type="parTxLTRAlign" val="l"/>
                            <dgm:param type="parTxRTLAlign" val="r"/>
                          </dgm:alg>
                        </dgm:if>
                        <dgm:else name="Name45">
                          <dgm:alg type="tx">
                            <dgm:param type="txAnchorVert" val="t"/>
                            <dgm:param type="parTxLTRAlign" val="l"/>
                            <dgm:param type="parTxRTLAlign" val="l"/>
                          </dgm:alg>
                        </dgm:else>
                      </dgm:choose>
                    </dgm:if>
                    <dgm:else name="Name46">
                      <dgm:choose name="Name47">
                        <dgm:if name="Name48" axis="root des" ptType="all node" func="maxDepth" op="gt" val="1">
                          <dgm:alg type="tx">
                            <dgm:param type="txAnchorVert" val="b"/>
                            <dgm:param type="txAnchorVertCh" val="b"/>
                            <dgm:param type="parTxLTRAlign" val="l"/>
                            <dgm:param type="parTxRTLAlign" val="r"/>
                          </dgm:alg>
                        </dgm:if>
                        <dgm:else name="Name49">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50">
                    <dgm:if name="Name51" func="var" arg="dir" op="equ" val="norm">
                      <dgm:constrLst>
                        <dgm:constr type="rMarg"/>
                        <dgm:constr type="tMarg"/>
                        <dgm:constr type="bMarg"/>
                      </dgm:constrLst>
                    </dgm:if>
                    <dgm:else name="Name52">
                      <dgm:constrLst>
                        <dgm:constr type="lMarg"/>
                        <dgm:constr type="tMarg"/>
                        <dgm:constr type="bMarg"/>
                      </dgm:constrLst>
                    </dgm:else>
                  </dgm:choose>
                  <dgm:ruleLst>
                    <dgm:rule type="primFontSz" val="5" fact="NaN" max="NaN"/>
                  </dgm:ruleLst>
                </dgm:layoutNode>
              </dgm:forEach>
              <dgm:forEach name="Name53" axis="ch" ptType="node" st="2" cnt="1">
                <dgm:layoutNode name="bullet3b" styleLbl="node1">
                  <dgm:alg type="sp"/>
                  <dgm:shape xmlns:r="http://schemas.openxmlformats.org/officeDocument/2006/relationships" type="ellipse" r:blip="">
                    <dgm:adjLst/>
                  </dgm:shape>
                  <dgm:presOf/>
                  <dgm:constrLst/>
                  <dgm:ruleLst/>
                </dgm:layoutNode>
                <dgm:layoutNode name="textBox3b" styleLbl="revTx">
                  <dgm:varLst>
                    <dgm:bulletEnabled val="1"/>
                  </dgm:varLst>
                  <dgm:choose name="Name54">
                    <dgm:if name="Name55" func="var" arg="dir" op="equ" val="norm">
                      <dgm:choose name="Name56">
                        <dgm:if name="Name57" axis="root des" ptType="all node" func="maxDepth" op="gt" val="1">
                          <dgm:alg type="tx">
                            <dgm:param type="txAnchorVert" val="t"/>
                            <dgm:param type="parTxLTRAlign" val="l"/>
                            <dgm:param type="parTxRTLAlign" val="r"/>
                          </dgm:alg>
                        </dgm:if>
                        <dgm:else name="Name58">
                          <dgm:alg type="tx">
                            <dgm:param type="txAnchorVert" val="t"/>
                            <dgm:param type="parTxLTRAlign" val="l"/>
                            <dgm:param type="parTxRTLAlign" val="l"/>
                          </dgm:alg>
                        </dgm:else>
                      </dgm:choose>
                    </dgm:if>
                    <dgm:else name="Name59">
                      <dgm:choose name="Name60">
                        <dgm:if name="Name61" axis="root des" ptType="all node" func="maxDepth" op="gt" val="1">
                          <dgm:alg type="tx">
                            <dgm:param type="txAnchorVert" val="b"/>
                            <dgm:param type="txAnchorVertCh" val="b"/>
                            <dgm:param type="parTxLTRAlign" val="l"/>
                            <dgm:param type="parTxRTLAlign" val="r"/>
                          </dgm:alg>
                        </dgm:if>
                        <dgm:else name="Name6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63">
                    <dgm:if name="Name64" func="var" arg="dir" op="equ" val="norm">
                      <dgm:constrLst>
                        <dgm:constr type="rMarg"/>
                        <dgm:constr type="tMarg"/>
                        <dgm:constr type="bMarg"/>
                      </dgm:constrLst>
                    </dgm:if>
                    <dgm:else name="Name65">
                      <dgm:constrLst>
                        <dgm:constr type="lMarg"/>
                        <dgm:constr type="tMarg"/>
                        <dgm:constr type="bMarg"/>
                      </dgm:constrLst>
                    </dgm:else>
                  </dgm:choose>
                  <dgm:ruleLst>
                    <dgm:rule type="primFontSz" val="5" fact="NaN" max="NaN"/>
                  </dgm:ruleLst>
                </dgm:layoutNode>
              </dgm:forEach>
              <dgm:forEach name="Name66" axis="ch" ptType="node" st="3" cnt="1">
                <dgm:layoutNode name="bullet3c" styleLbl="node1">
                  <dgm:alg type="sp"/>
                  <dgm:shape xmlns:r="http://schemas.openxmlformats.org/officeDocument/2006/relationships" type="ellipse" r:blip="">
                    <dgm:adjLst/>
                  </dgm:shape>
                  <dgm:presOf/>
                  <dgm:constrLst/>
                  <dgm:ruleLst/>
                </dgm:layoutNode>
                <dgm:layoutNode name="textBox3c" styleLbl="revTx">
                  <dgm:varLst>
                    <dgm:bulletEnabled val="1"/>
                  </dgm:varLst>
                  <dgm:choose name="Name67">
                    <dgm:if name="Name68" func="var" arg="dir" op="equ" val="norm">
                      <dgm:choose name="Name69">
                        <dgm:if name="Name70" axis="root des" ptType="all node" func="maxDepth" op="gt" val="1">
                          <dgm:alg type="tx">
                            <dgm:param type="txAnchorVert" val="t"/>
                            <dgm:param type="parTxLTRAlign" val="l"/>
                            <dgm:param type="parTxRTLAlign" val="r"/>
                          </dgm:alg>
                        </dgm:if>
                        <dgm:else name="Name71">
                          <dgm:alg type="tx">
                            <dgm:param type="txAnchorVert" val="t"/>
                            <dgm:param type="parTxLTRAlign" val="l"/>
                            <dgm:param type="parTxRTLAlign" val="l"/>
                          </dgm:alg>
                        </dgm:else>
                      </dgm:choose>
                    </dgm:if>
                    <dgm:else name="Name72">
                      <dgm:choose name="Name73">
                        <dgm:if name="Name74" axis="root des" ptType="all node" func="maxDepth" op="gt" val="1">
                          <dgm:alg type="tx">
                            <dgm:param type="txAnchorVert" val="b"/>
                            <dgm:param type="txAnchorVertCh" val="b"/>
                            <dgm:param type="parTxLTRAlign" val="l"/>
                            <dgm:param type="parTxRTLAlign" val="r"/>
                          </dgm:alg>
                        </dgm:if>
                        <dgm:else name="Name75">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76">
                    <dgm:if name="Name77" func="var" arg="dir" op="equ" val="norm">
                      <dgm:constrLst>
                        <dgm:constr type="rMarg"/>
                        <dgm:constr type="tMarg"/>
                        <dgm:constr type="bMarg"/>
                      </dgm:constrLst>
                    </dgm:if>
                    <dgm:else name="Name78">
                      <dgm:constrLst>
                        <dgm:constr type="lMarg"/>
                        <dgm:constr type="tMarg"/>
                        <dgm:constr type="bMarg"/>
                      </dgm:constrLst>
                    </dgm:else>
                  </dgm:choose>
                  <dgm:ruleLst>
                    <dgm:rule type="primFontSz" val="5" fact="NaN" max="NaN"/>
                  </dgm:ruleLst>
                </dgm:layoutNode>
              </dgm:forEach>
            </dgm:layoutNode>
          </dgm:if>
          <dgm:if name="Name79" axis="ch" ptType="node" func="cnt" op="equ" val="4">
            <dgm:layoutNode name="arrowDiagram4">
              <dgm:alg type="composite">
                <dgm:param type="vertAlign" val="none"/>
                <dgm:param type="horzAlign" val="none"/>
              </dgm:alg>
              <dgm:shape xmlns:r="http://schemas.openxmlformats.org/officeDocument/2006/relationships" r:blip="">
                <dgm:adjLst/>
              </dgm:shape>
              <dgm:presOf/>
              <dgm:choose name="Name80">
                <dgm:if name="Name81" func="var" arg="dir" op="equ" val="norm">
                  <dgm:constrLst>
                    <dgm:constr type="ctrX" for="ch" forName="bullet4a" refType="w" fact="0.11"/>
                    <dgm:constr type="ctrY" for="ch" forName="bullet4a" refType="h" fact="0.762"/>
                    <dgm:constr type="w" for="ch" forName="bullet4a" refType="w" fact="0.023"/>
                    <dgm:constr type="h" for="ch" forName="bullet4a" refType="w" refFor="ch" refForName="bullet4a"/>
                    <dgm:constr type="l" for="ch" forName="textBox4a" refType="ctrX" refFor="ch" refForName="bullet4a"/>
                    <dgm:constr type="t" for="ch" forName="textBox4a" refType="ctrY" refFor="ch" refForName="bullet4a"/>
                    <dgm:constr type="w" for="ch" forName="textBox4a" refType="w" fact="0.171"/>
                    <dgm:constr type="h" for="ch" forName="textBox4a" refType="h" fact="0.238"/>
                    <dgm:constr type="userA" refType="h" refFor="ch" refForName="bullet4a" fact="0.53"/>
                    <dgm:constr type="lMarg" for="ch" forName="textBox4a" refType="userA" fact="2.834"/>
                    <dgm:constr type="ctrX" for="ch" forName="bullet4b" refType="w" fact="0.281"/>
                    <dgm:constr type="ctrY" for="ch" forName="bullet4b" refType="h" fact="0.543"/>
                    <dgm:constr type="w" for="ch" forName="bullet4b" refType="w" fact="0.04"/>
                    <dgm:constr type="h" for="ch" forName="bullet4b" refType="w" refFor="ch" refForName="bullet4b"/>
                    <dgm:constr type="l" for="ch" forName="textBox4b" refType="ctrX" refFor="ch" refForName="bullet4b"/>
                    <dgm:constr type="t" for="ch" forName="textBox4b" refType="ctrY" refFor="ch" refForName="bullet4b"/>
                    <dgm:constr type="w" for="ch" forName="textBox4b" refType="w" fact="0.21"/>
                    <dgm:constr type="h" for="ch" forName="textBox4b" refType="h" fact="0.457"/>
                    <dgm:constr type="userB" refType="h" refFor="ch" refForName="bullet4b" fact="0.53"/>
                    <dgm:constr type="lMarg" for="ch" forName="textBox4b" refType="userB" fact="2.834"/>
                    <dgm:constr type="ctrX" for="ch" forName="bullet4c" refType="w" fact="0.495"/>
                    <dgm:constr type="ctrY" for="ch" forName="bullet4c" refType="h" fact="0.382"/>
                    <dgm:constr type="w" for="ch" forName="bullet4c" refType="w" fact="0.053"/>
                    <dgm:constr type="h" for="ch" forName="bullet4c" refType="w" refFor="ch" refForName="bullet4c"/>
                    <dgm:constr type="l" for="ch" forName="textBox4c" refType="ctrX" refFor="ch" refForName="bullet4c"/>
                    <dgm:constr type="t" for="ch" forName="textBox4c" refType="ctrY" refFor="ch" refForName="bullet4c"/>
                    <dgm:constr type="w" for="ch" forName="textBox4c" refType="w" fact="0.21"/>
                    <dgm:constr type="h" for="ch" forName="textBox4c" refType="h" fact="0.618"/>
                    <dgm:constr type="userC" refType="h" refFor="ch" refForName="bullet4c" fact="0.53"/>
                    <dgm:constr type="lMarg" for="ch" forName="textBox4c" refType="userC" fact="2.834"/>
                    <dgm:constr type="ctrX" for="ch" forName="bullet4d" refType="w" fact="0.73"/>
                    <dgm:constr type="ctrY" for="ch" forName="bullet4d" refType="h" fact="0.283"/>
                    <dgm:constr type="w" for="ch" forName="bullet4d" refType="w" fact="0.071"/>
                    <dgm:constr type="h" for="ch" forName="bullet4d" refType="w" refFor="ch" refForName="bullet4d"/>
                    <dgm:constr type="l" for="ch" forName="textBox4d" refType="ctrX" refFor="ch" refForName="bullet4d"/>
                    <dgm:constr type="t" for="ch" forName="textBox4d" refType="ctrY" refFor="ch" refForName="bullet4d"/>
                    <dgm:constr type="w" for="ch" forName="textBox4d" refType="w" fact="0.21"/>
                    <dgm:constr type="h" for="ch" forName="textBox4d" refType="h" fact="0.717"/>
                    <dgm:constr type="userD" refType="h" refFor="ch" refForName="bullet4d" fact="0.53"/>
                    <dgm:constr type="lMarg" for="ch" forName="textBox4d" refType="userD" fact="2.834"/>
                    <dgm:constr type="primFontSz" for="ch" ptType="node" op="equ" val="65"/>
                  </dgm:constrLst>
                </dgm:if>
                <dgm:else name="Name82">
                  <dgm:constrLst>
                    <dgm:constr type="ctrX" for="ch" forName="bullet4a" refType="w" fact="0.11"/>
                    <dgm:constr type="ctrY" for="ch" forName="bullet4a" refType="h" fact="0.762"/>
                    <dgm:constr type="w" for="ch" forName="bullet4a" refType="w" fact="0.023"/>
                    <dgm:constr type="h" for="ch" forName="bullet4a" refType="w" refFor="ch" refForName="bullet4a"/>
                    <dgm:constr type="r" for="ch" forName="textBox4a" refType="ctrX" refFor="ch" refForName="bullet4a"/>
                    <dgm:constr type="b" for="ch" forName="textBox4a" refType="ctrY" refFor="ch" refForName="bullet4a"/>
                    <dgm:constr type="w" for="ch" forName="textBox4a" refType="w" fact="0.11"/>
                    <dgm:constr type="h" for="ch" forName="textBox4a" refType="h" fact="0.762"/>
                    <dgm:constr type="userA" refType="h" refFor="ch" refForName="bullet4a" fact="0.53"/>
                    <dgm:constr type="rMarg" for="ch" forName="textBox4a" refType="userA" fact="2.834"/>
                    <dgm:constr type="ctrX" for="ch" forName="bullet4b" refType="w" fact="0.281"/>
                    <dgm:constr type="ctrY" for="ch" forName="bullet4b" refType="h" fact="0.543"/>
                    <dgm:constr type="w" for="ch" forName="bullet4b" refType="w" fact="0.04"/>
                    <dgm:constr type="h" for="ch" forName="bullet4b" refType="w" refFor="ch" refForName="bullet4b"/>
                    <dgm:constr type="r" for="ch" forName="textBox4b" refType="ctrX" refFor="ch" refForName="bullet4b"/>
                    <dgm:constr type="b" for="ch" forName="textBox4b" refType="ctrY" refFor="ch" refForName="bullet4b"/>
                    <dgm:constr type="w" for="ch" forName="textBox4b" refType="w" fact="0.171"/>
                    <dgm:constr type="h" for="ch" forName="textBox4b" refType="h" fact="0.543"/>
                    <dgm:constr type="userB" refType="h" refFor="ch" refForName="bullet4b" fact="0.53"/>
                    <dgm:constr type="rMarg" for="ch" forName="textBox4b" refType="userB" fact="2.834"/>
                    <dgm:constr type="ctrX" for="ch" forName="bullet4c" refType="w" fact="0.495"/>
                    <dgm:constr type="ctrY" for="ch" forName="bullet4c" refType="h" fact="0.382"/>
                    <dgm:constr type="w" for="ch" forName="bullet4c" refType="w" fact="0.053"/>
                    <dgm:constr type="h" for="ch" forName="bullet4c" refType="w" refFor="ch" refForName="bullet4c"/>
                    <dgm:constr type="r" for="ch" forName="textBox4c" refType="ctrX" refFor="ch" refForName="bullet4c"/>
                    <dgm:constr type="b" for="ch" forName="textBox4c" refType="ctrY" refFor="ch" refForName="bullet4c"/>
                    <dgm:constr type="w" for="ch" forName="textBox4c" refType="w" fact="0.21"/>
                    <dgm:constr type="h" for="ch" forName="textBox4c" refType="h" fact="0.382"/>
                    <dgm:constr type="userC" refType="h" refFor="ch" refForName="bullet4c" fact="0.53"/>
                    <dgm:constr type="rMarg" for="ch" forName="textBox4c" refType="userC" fact="2.834"/>
                    <dgm:constr type="ctrX" for="ch" forName="bullet4d" refType="w" fact="0.73"/>
                    <dgm:constr type="ctrY" for="ch" forName="bullet4d" refType="h" fact="0.283"/>
                    <dgm:constr type="w" for="ch" forName="bullet4d" refType="w" fact="0.071"/>
                    <dgm:constr type="h" for="ch" forName="bullet4d" refType="w" refFor="ch" refForName="bullet4d"/>
                    <dgm:constr type="r" for="ch" forName="textBox4d" refType="ctrX" refFor="ch" refForName="bullet4d"/>
                    <dgm:constr type="b" for="ch" forName="textBox4d" refType="ctrY" refFor="ch" refForName="bullet4d"/>
                    <dgm:constr type="w" for="ch" forName="textBox4d" refType="w" fact="0.21"/>
                    <dgm:constr type="h" for="ch" forName="textBox4d" refType="h" fact="0.283"/>
                    <dgm:constr type="userD" refType="h" refFor="ch" refForName="bullet4d" fact="0.53"/>
                    <dgm:constr type="rMarg" for="ch" forName="textBox4d" refType="userD" fact="2.834"/>
                    <dgm:constr type="primFontSz" for="ch" ptType="node" op="equ" val="65"/>
                  </dgm:constrLst>
                </dgm:else>
              </dgm:choose>
              <dgm:ruleLst/>
              <dgm:forEach name="Name83" axis="ch" ptType="node" cnt="1">
                <dgm:layoutNode name="bullet4a" styleLbl="node1">
                  <dgm:alg type="sp"/>
                  <dgm:shape xmlns:r="http://schemas.openxmlformats.org/officeDocument/2006/relationships" type="ellipse" r:blip="">
                    <dgm:adjLst/>
                  </dgm:shape>
                  <dgm:presOf/>
                  <dgm:constrLst/>
                  <dgm:ruleLst/>
                </dgm:layoutNode>
                <dgm:layoutNode name="textBox4a" styleLbl="revTx">
                  <dgm:varLst>
                    <dgm:bulletEnabled val="1"/>
                  </dgm:varLst>
                  <dgm:choose name="Name84">
                    <dgm:if name="Name85" func="var" arg="dir" op="equ" val="norm">
                      <dgm:choose name="Name86">
                        <dgm:if name="Name87" axis="root des" ptType="all node" func="maxDepth" op="gt" val="1">
                          <dgm:alg type="tx">
                            <dgm:param type="txAnchorVert" val="t"/>
                            <dgm:param type="parTxLTRAlign" val="l"/>
                            <dgm:param type="parTxRTLAlign" val="r"/>
                          </dgm:alg>
                        </dgm:if>
                        <dgm:else name="Name88">
                          <dgm:alg type="tx">
                            <dgm:param type="txAnchorVert" val="t"/>
                            <dgm:param type="parTxLTRAlign" val="l"/>
                            <dgm:param type="parTxRTLAlign" val="l"/>
                          </dgm:alg>
                        </dgm:else>
                      </dgm:choose>
                    </dgm:if>
                    <dgm:else name="Name89">
                      <dgm:choose name="Name90">
                        <dgm:if name="Name91" axis="root des" ptType="all node" func="maxDepth" op="gt" val="1">
                          <dgm:alg type="tx">
                            <dgm:param type="txAnchorVert" val="b"/>
                            <dgm:param type="txAnchorVertCh" val="b"/>
                            <dgm:param type="parTxLTRAlign" val="l"/>
                            <dgm:param type="parTxRTLAlign" val="r"/>
                          </dgm:alg>
                        </dgm:if>
                        <dgm:else name="Name9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93">
                    <dgm:if name="Name94" func="var" arg="dir" op="equ" val="norm">
                      <dgm:constrLst>
                        <dgm:constr type="rMarg"/>
                        <dgm:constr type="tMarg"/>
                        <dgm:constr type="bMarg"/>
                      </dgm:constrLst>
                    </dgm:if>
                    <dgm:else name="Name95">
                      <dgm:constrLst>
                        <dgm:constr type="lMarg"/>
                        <dgm:constr type="tMarg"/>
                        <dgm:constr type="bMarg"/>
                      </dgm:constrLst>
                    </dgm:else>
                  </dgm:choose>
                  <dgm:ruleLst>
                    <dgm:rule type="primFontSz" val="5" fact="NaN" max="NaN"/>
                  </dgm:ruleLst>
                </dgm:layoutNode>
              </dgm:forEach>
              <dgm:forEach name="Name96" axis="ch" ptType="node" st="2" cnt="1">
                <dgm:layoutNode name="bullet4b" styleLbl="node1">
                  <dgm:alg type="sp"/>
                  <dgm:shape xmlns:r="http://schemas.openxmlformats.org/officeDocument/2006/relationships" type="ellipse" r:blip="">
                    <dgm:adjLst/>
                  </dgm:shape>
                  <dgm:presOf/>
                  <dgm:constrLst/>
                  <dgm:ruleLst/>
                </dgm:layoutNode>
                <dgm:layoutNode name="textBox4b" styleLbl="revTx">
                  <dgm:varLst>
                    <dgm:bulletEnabled val="1"/>
                  </dgm:varLst>
                  <dgm:choose name="Name97">
                    <dgm:if name="Name98" func="var" arg="dir" op="equ" val="norm">
                      <dgm:choose name="Name99">
                        <dgm:if name="Name100" axis="root des" ptType="all node" func="maxDepth" op="gt" val="1">
                          <dgm:alg type="tx">
                            <dgm:param type="txAnchorVert" val="t"/>
                            <dgm:param type="parTxLTRAlign" val="l"/>
                            <dgm:param type="parTxRTLAlign" val="r"/>
                          </dgm:alg>
                        </dgm:if>
                        <dgm:else name="Name101">
                          <dgm:alg type="tx">
                            <dgm:param type="txAnchorVert" val="t"/>
                            <dgm:param type="parTxLTRAlign" val="l"/>
                            <dgm:param type="parTxRTLAlign" val="l"/>
                          </dgm:alg>
                        </dgm:else>
                      </dgm:choose>
                    </dgm:if>
                    <dgm:else name="Name102">
                      <dgm:choose name="Name103">
                        <dgm:if name="Name104" axis="root des" ptType="all node" func="maxDepth" op="gt" val="1">
                          <dgm:alg type="tx">
                            <dgm:param type="txAnchorVert" val="b"/>
                            <dgm:param type="txAnchorVertCh" val="b"/>
                            <dgm:param type="parTxLTRAlign" val="l"/>
                            <dgm:param type="parTxRTLAlign" val="r"/>
                          </dgm:alg>
                        </dgm:if>
                        <dgm:else name="Name105">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06">
                    <dgm:if name="Name107" func="var" arg="dir" op="equ" val="norm">
                      <dgm:constrLst>
                        <dgm:constr type="rMarg"/>
                        <dgm:constr type="tMarg"/>
                        <dgm:constr type="bMarg"/>
                      </dgm:constrLst>
                    </dgm:if>
                    <dgm:else name="Name108">
                      <dgm:constrLst>
                        <dgm:constr type="lMarg"/>
                        <dgm:constr type="tMarg"/>
                        <dgm:constr type="bMarg"/>
                      </dgm:constrLst>
                    </dgm:else>
                  </dgm:choose>
                  <dgm:ruleLst>
                    <dgm:rule type="primFontSz" val="5" fact="NaN" max="NaN"/>
                  </dgm:ruleLst>
                </dgm:layoutNode>
              </dgm:forEach>
              <dgm:forEach name="Name109" axis="ch" ptType="node" st="3" cnt="1">
                <dgm:layoutNode name="bullet4c" styleLbl="node1">
                  <dgm:alg type="sp"/>
                  <dgm:shape xmlns:r="http://schemas.openxmlformats.org/officeDocument/2006/relationships" type="ellipse" r:blip="">
                    <dgm:adjLst/>
                  </dgm:shape>
                  <dgm:presOf/>
                  <dgm:constrLst/>
                  <dgm:ruleLst/>
                </dgm:layoutNode>
                <dgm:layoutNode name="textBox4c" styleLbl="revTx">
                  <dgm:varLst>
                    <dgm:bulletEnabled val="1"/>
                  </dgm:varLst>
                  <dgm:choose name="Name110">
                    <dgm:if name="Name111" func="var" arg="dir" op="equ" val="norm">
                      <dgm:choose name="Name112">
                        <dgm:if name="Name113" axis="root des" ptType="all node" func="maxDepth" op="gt" val="1">
                          <dgm:alg type="tx">
                            <dgm:param type="txAnchorVert" val="t"/>
                            <dgm:param type="parTxLTRAlign" val="l"/>
                            <dgm:param type="parTxRTLAlign" val="r"/>
                          </dgm:alg>
                        </dgm:if>
                        <dgm:else name="Name114">
                          <dgm:alg type="tx">
                            <dgm:param type="txAnchorVert" val="t"/>
                            <dgm:param type="parTxLTRAlign" val="l"/>
                            <dgm:param type="parTxRTLAlign" val="l"/>
                          </dgm:alg>
                        </dgm:else>
                      </dgm:choose>
                    </dgm:if>
                    <dgm:else name="Name115">
                      <dgm:choose name="Name116">
                        <dgm:if name="Name117" axis="root des" ptType="all node" func="maxDepth" op="gt" val="1">
                          <dgm:alg type="tx">
                            <dgm:param type="txAnchorVert" val="b"/>
                            <dgm:param type="txAnchorVertCh" val="b"/>
                            <dgm:param type="parTxLTRAlign" val="l"/>
                            <dgm:param type="parTxRTLAlign" val="r"/>
                          </dgm:alg>
                        </dgm:if>
                        <dgm:else name="Name118">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19">
                    <dgm:if name="Name120" func="var" arg="dir" op="equ" val="norm">
                      <dgm:constrLst>
                        <dgm:constr type="rMarg"/>
                        <dgm:constr type="tMarg"/>
                        <dgm:constr type="bMarg"/>
                      </dgm:constrLst>
                    </dgm:if>
                    <dgm:else name="Name121">
                      <dgm:constrLst>
                        <dgm:constr type="lMarg"/>
                        <dgm:constr type="tMarg"/>
                        <dgm:constr type="bMarg"/>
                      </dgm:constrLst>
                    </dgm:else>
                  </dgm:choose>
                  <dgm:ruleLst>
                    <dgm:rule type="primFontSz" val="5" fact="NaN" max="NaN"/>
                  </dgm:ruleLst>
                </dgm:layoutNode>
              </dgm:forEach>
              <dgm:forEach name="Name122" axis="ch" ptType="node" st="4" cnt="1">
                <dgm:layoutNode name="bullet4d" styleLbl="node1">
                  <dgm:alg type="sp"/>
                  <dgm:shape xmlns:r="http://schemas.openxmlformats.org/officeDocument/2006/relationships" type="ellipse" r:blip="">
                    <dgm:adjLst/>
                  </dgm:shape>
                  <dgm:presOf/>
                  <dgm:constrLst/>
                  <dgm:ruleLst/>
                </dgm:layoutNode>
                <dgm:layoutNode name="textBox4d" styleLbl="revTx">
                  <dgm:varLst>
                    <dgm:bulletEnabled val="1"/>
                  </dgm:varLst>
                  <dgm:choose name="Name123">
                    <dgm:if name="Name124" func="var" arg="dir" op="equ" val="norm">
                      <dgm:choose name="Name125">
                        <dgm:if name="Name126" axis="root des" ptType="all node" func="maxDepth" op="gt" val="1">
                          <dgm:alg type="tx">
                            <dgm:param type="txAnchorVert" val="t"/>
                            <dgm:param type="parTxLTRAlign" val="l"/>
                            <dgm:param type="parTxRTLAlign" val="r"/>
                          </dgm:alg>
                        </dgm:if>
                        <dgm:else name="Name127">
                          <dgm:alg type="tx">
                            <dgm:param type="txAnchorVert" val="t"/>
                            <dgm:param type="parTxLTRAlign" val="l"/>
                            <dgm:param type="parTxRTLAlign" val="l"/>
                          </dgm:alg>
                        </dgm:else>
                      </dgm:choose>
                    </dgm:if>
                    <dgm:else name="Name128">
                      <dgm:choose name="Name129">
                        <dgm:if name="Name130" axis="root des" ptType="all node" func="maxDepth" op="gt" val="1">
                          <dgm:alg type="tx">
                            <dgm:param type="txAnchorVert" val="b"/>
                            <dgm:param type="txAnchorVertCh" val="b"/>
                            <dgm:param type="parTxLTRAlign" val="l"/>
                            <dgm:param type="parTxRTLAlign" val="r"/>
                          </dgm:alg>
                        </dgm:if>
                        <dgm:else name="Name131">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32">
                    <dgm:if name="Name133" func="var" arg="dir" op="equ" val="norm">
                      <dgm:constrLst>
                        <dgm:constr type="rMarg"/>
                        <dgm:constr type="tMarg"/>
                        <dgm:constr type="bMarg"/>
                      </dgm:constrLst>
                    </dgm:if>
                    <dgm:else name="Name134">
                      <dgm:constrLst>
                        <dgm:constr type="lMarg"/>
                        <dgm:constr type="tMarg"/>
                        <dgm:constr type="bMarg"/>
                      </dgm:constrLst>
                    </dgm:else>
                  </dgm:choose>
                  <dgm:ruleLst>
                    <dgm:rule type="primFontSz" val="5" fact="NaN" max="NaN"/>
                  </dgm:ruleLst>
                </dgm:layoutNode>
              </dgm:forEach>
            </dgm:layoutNode>
          </dgm:if>
          <dgm:else name="Name135">
            <dgm:layoutNode name="arrowDiagram5">
              <dgm:alg type="composite">
                <dgm:param type="vertAlign" val="none"/>
                <dgm:param type="horzAlign" val="none"/>
              </dgm:alg>
              <dgm:shape xmlns:r="http://schemas.openxmlformats.org/officeDocument/2006/relationships" r:blip="">
                <dgm:adjLst/>
              </dgm:shape>
              <dgm:presOf/>
              <dgm:choose name="Name136">
                <dgm:if name="Name137" func="var" arg="dir" op="equ" val="norm">
                  <dgm:constrLst>
                    <dgm:constr type="ctrX" for="ch" forName="bullet5a" refType="w" fact="0.11"/>
                    <dgm:constr type="ctrY" for="ch" forName="bullet5a" refType="h" fact="0.762"/>
                    <dgm:constr type="w" for="ch" forName="bullet5a" refType="w" fact="0.023"/>
                    <dgm:constr type="h" for="ch" forName="bullet5a" refType="w" refFor="ch" refForName="bullet5a"/>
                    <dgm:constr type="l" for="ch" forName="textBox5a" refType="ctrX" refFor="ch" refForName="bullet5a"/>
                    <dgm:constr type="t" for="ch" forName="textBox5a" refType="ctrY" refFor="ch" refForName="bullet5a"/>
                    <dgm:constr type="w" for="ch" forName="textBox5a" refType="w" fact="0.131"/>
                    <dgm:constr type="h" for="ch" forName="textBox5a" refType="h" fact="0.238"/>
                    <dgm:constr type="userA" refType="h" refFor="ch" refForName="bullet5a" fact="0.53"/>
                    <dgm:constr type="lMarg" for="ch" forName="textBox5a" refType="userA" fact="2.834"/>
                    <dgm:constr type="ctrX" for="ch" forName="bullet5b" refType="w" fact="0.241"/>
                    <dgm:constr type="ctrY" for="ch" forName="bullet5b" refType="h" fact="0.581"/>
                    <dgm:constr type="w" for="ch" forName="bullet5b" refType="w" fact="0.036"/>
                    <dgm:constr type="h" for="ch" forName="bullet5b" refType="w" refFor="ch" refForName="bullet5b"/>
                    <dgm:constr type="l" for="ch" forName="textBox5b" refType="ctrX" refFor="ch" refForName="bullet5b"/>
                    <dgm:constr type="t" for="ch" forName="textBox5b" refType="ctrY" refFor="ch" refForName="bullet5b"/>
                    <dgm:constr type="w" for="ch" forName="textBox5b" refType="w" fact="0.166"/>
                    <dgm:constr type="h" for="ch" forName="textBox5b" refType="h" fact="0.419"/>
                    <dgm:constr type="userB" refType="h" refFor="ch" refForName="bullet5b" fact="0.53"/>
                    <dgm:constr type="lMarg" for="ch" forName="textBox5b" refType="userB" fact="2.834"/>
                    <dgm:constr type="ctrX" for="ch" forName="bullet5c" refType="w" fact="0.407"/>
                    <dgm:constr type="ctrY" for="ch" forName="bullet5c" refType="h" fact="0.438"/>
                    <dgm:constr type="w" for="ch" forName="bullet5c" refType="w" fact="0.048"/>
                    <dgm:constr type="h" for="ch" forName="bullet5c" refType="w" refFor="ch" refForName="bullet5c"/>
                    <dgm:constr type="l" for="ch" forName="textBox5c" refType="ctrX" refFor="ch" refForName="bullet5c"/>
                    <dgm:constr type="t" for="ch" forName="textBox5c" refType="ctrY" refFor="ch" refForName="bullet5c"/>
                    <dgm:constr type="w" for="ch" forName="textBox5c" refType="w" fact="0.193"/>
                    <dgm:constr type="h" for="ch" forName="textBox5c" refType="h" fact="0.562"/>
                    <dgm:constr type="userC" refType="h" refFor="ch" refForName="bullet5c" fact="0.53"/>
                    <dgm:constr type="lMarg" for="ch" forName="textBox5c" refType="userC" fact="2.834"/>
                    <dgm:constr type="ctrX" for="ch" forName="bullet5d" refType="w" fact="0.6"/>
                    <dgm:constr type="ctrY" for="ch" forName="bullet5d" refType="h" fact="0.33"/>
                    <dgm:constr type="w" for="ch" forName="bullet5d" refType="w" fact="0.062"/>
                    <dgm:constr type="h" for="ch" forName="bullet5d" refType="w" refFor="ch" refForName="bullet5d"/>
                    <dgm:constr type="l" for="ch" forName="textBox5d" refType="ctrX" refFor="ch" refForName="bullet5d"/>
                    <dgm:constr type="t" for="ch" forName="textBox5d" refType="ctrY" refFor="ch" refForName="bullet5d"/>
                    <dgm:constr type="w" for="ch" forName="textBox5d" refType="w" fact="0.2"/>
                    <dgm:constr type="h" for="ch" forName="textBox5d" refType="h" fact="0.67"/>
                    <dgm:constr type="userD" refType="h" refFor="ch" refForName="bullet5d" fact="0.53"/>
                    <dgm:constr type="lMarg" for="ch" forName="textBox5d" refType="userD" fact="2.834"/>
                    <dgm:constr type="ctrX" for="ch" forName="bullet5e" refType="w" fact="0.8"/>
                    <dgm:constr type="ctrY" for="ch" forName="bullet5e" refType="h" fact="0.264"/>
                    <dgm:constr type="w" for="ch" forName="bullet5e" refType="w" fact="0.079"/>
                    <dgm:constr type="h" for="ch" forName="bullet5e" refType="w" refFor="ch" refForName="bullet5e"/>
                    <dgm:constr type="l" for="ch" forName="textBox5e" refType="ctrX" refFor="ch" refForName="bullet5e"/>
                    <dgm:constr type="t" for="ch" forName="textBox5e" refType="ctrY" refFor="ch" refForName="bullet5e"/>
                    <dgm:constr type="w" for="ch" forName="textBox5e" refType="w" fact="0.2"/>
                    <dgm:constr type="h" for="ch" forName="textBox5e" refType="h" fact="0.736"/>
                    <dgm:constr type="userE" refType="h" refFor="ch" refForName="bullet5e" fact="0.53"/>
                    <dgm:constr type="lMarg" for="ch" forName="textBox5e" refType="userE" fact="2.834"/>
                    <dgm:constr type="primFontSz" for="ch" ptType="node" op="equ" val="65"/>
                  </dgm:constrLst>
                </dgm:if>
                <dgm:else name="Name138">
                  <dgm:constrLst>
                    <dgm:constr type="ctrX" for="ch" forName="bullet5a" refType="w" fact="0.11"/>
                    <dgm:constr type="ctrY" for="ch" forName="bullet5a" refType="h" fact="0.762"/>
                    <dgm:constr type="w" for="ch" forName="bullet5a" refType="w" fact="0.023"/>
                    <dgm:constr type="h" for="ch" forName="bullet5a" refType="w" refFor="ch" refForName="bullet5a"/>
                    <dgm:constr type="r" for="ch" forName="textBox5a" refType="ctrX" refFor="ch" refForName="bullet5a"/>
                    <dgm:constr type="b" for="ch" forName="textBox5a" refType="ctrY" refFor="ch" refForName="bullet5a"/>
                    <dgm:constr type="w" for="ch" forName="textBox5a" refType="w" fact="0.11"/>
                    <dgm:constr type="h" for="ch" forName="textBox5a" refType="h" fact="0.762"/>
                    <dgm:constr type="userA" refType="h" refFor="ch" refForName="bullet5a" fact="0.53"/>
                    <dgm:constr type="rMarg" for="ch" forName="textBox5a" refType="userA" fact="2.834"/>
                    <dgm:constr type="ctrX" for="ch" forName="bullet5b" refType="w" fact="0.241"/>
                    <dgm:constr type="ctrY" for="ch" forName="bullet5b" refType="h" fact="0.581"/>
                    <dgm:constr type="w" for="ch" forName="bullet5b" refType="w" fact="0.036"/>
                    <dgm:constr type="h" for="ch" forName="bullet5b" refType="w" refFor="ch" refForName="bullet5b"/>
                    <dgm:constr type="r" for="ch" forName="textBox5b" refType="ctrX" refFor="ch" refForName="bullet5b"/>
                    <dgm:constr type="b" for="ch" forName="textBox5b" refType="ctrY" refFor="ch" refForName="bullet5b"/>
                    <dgm:constr type="w" for="ch" forName="textBox5b" refType="w" fact="0.131"/>
                    <dgm:constr type="h" for="ch" forName="textBox5b" refType="h" fact="0.581"/>
                    <dgm:constr type="userB" refType="h" refFor="ch" refForName="bullet5b" fact="0.53"/>
                    <dgm:constr type="rMarg" for="ch" forName="textBox5b" refType="userB" fact="2.834"/>
                    <dgm:constr type="ctrX" for="ch" forName="bullet5c" refType="w" fact="0.407"/>
                    <dgm:constr type="ctrY" for="ch" forName="bullet5c" refType="h" fact="0.438"/>
                    <dgm:constr type="w" for="ch" forName="bullet5c" refType="w" fact="0.048"/>
                    <dgm:constr type="h" for="ch" forName="bullet5c" refType="w" refFor="ch" refForName="bullet5c"/>
                    <dgm:constr type="r" for="ch" forName="textBox5c" refType="ctrX" refFor="ch" refForName="bullet5c"/>
                    <dgm:constr type="b" for="ch" forName="textBox5c" refType="ctrY" refFor="ch" refForName="bullet5c"/>
                    <dgm:constr type="w" for="ch" forName="textBox5c" refType="w" fact="0.166"/>
                    <dgm:constr type="h" for="ch" forName="textBox5c" refType="h" fact="0.438"/>
                    <dgm:constr type="userC" refType="h" refFor="ch" refForName="bullet5c" fact="0.53"/>
                    <dgm:constr type="rMarg" for="ch" forName="textBox5c" refType="userC" fact="2.834"/>
                    <dgm:constr type="ctrX" for="ch" forName="bullet5d" refType="w" fact="0.6"/>
                    <dgm:constr type="ctrY" for="ch" forName="bullet5d" refType="h" fact="0.33"/>
                    <dgm:constr type="w" for="ch" forName="bullet5d" refType="w" fact="0.062"/>
                    <dgm:constr type="h" for="ch" forName="bullet5d" refType="w" refFor="ch" refForName="bullet5d"/>
                    <dgm:constr type="r" for="ch" forName="textBox5d" refType="ctrX" refFor="ch" refForName="bullet5d"/>
                    <dgm:constr type="b" for="ch" forName="textBox5d" refType="ctrY" refFor="ch" refForName="bullet5d"/>
                    <dgm:constr type="w" for="ch" forName="textBox5d" refType="w" fact="0.193"/>
                    <dgm:constr type="h" for="ch" forName="textBox5d" refType="h" fact="0.33"/>
                    <dgm:constr type="userD" refType="h" refFor="ch" refForName="bullet5d" fact="0.53"/>
                    <dgm:constr type="rMarg" for="ch" forName="textBox5d" refType="userD" fact="2.834"/>
                    <dgm:constr type="ctrX" for="ch" forName="bullet5e" refType="w" fact="0.8"/>
                    <dgm:constr type="ctrY" for="ch" forName="bullet5e" refType="h" fact="0.264"/>
                    <dgm:constr type="w" for="ch" forName="bullet5e" refType="w" fact="0.079"/>
                    <dgm:constr type="h" for="ch" forName="bullet5e" refType="w" refFor="ch" refForName="bullet5e"/>
                    <dgm:constr type="r" for="ch" forName="textBox5e" refType="ctrX" refFor="ch" refForName="bullet5e"/>
                    <dgm:constr type="b" for="ch" forName="textBox5e" refType="ctrY" refFor="ch" refForName="bullet5e"/>
                    <dgm:constr type="w" for="ch" forName="textBox5e" refType="w" fact="0.2"/>
                    <dgm:constr type="h" for="ch" forName="textBox5e" refType="h" fact="0.264"/>
                    <dgm:constr type="userE" refType="h" refFor="ch" refForName="bullet5e" fact="0.53"/>
                    <dgm:constr type="rMarg" for="ch" forName="textBox5e" refType="userE" fact="2.834"/>
                    <dgm:constr type="primFontSz" for="ch" ptType="node" op="equ" val="65"/>
                  </dgm:constrLst>
                </dgm:else>
              </dgm:choose>
              <dgm:ruleLst/>
              <dgm:forEach name="Name139" axis="ch" ptType="node" cnt="1">
                <dgm:layoutNode name="bullet5a" styleLbl="node1">
                  <dgm:alg type="sp"/>
                  <dgm:shape xmlns:r="http://schemas.openxmlformats.org/officeDocument/2006/relationships" type="ellipse" r:blip="">
                    <dgm:adjLst/>
                  </dgm:shape>
                  <dgm:presOf/>
                  <dgm:constrLst/>
                  <dgm:ruleLst/>
                </dgm:layoutNode>
                <dgm:layoutNode name="textBox5a" styleLbl="revTx">
                  <dgm:varLst>
                    <dgm:bulletEnabled val="1"/>
                  </dgm:varLst>
                  <dgm:choose name="Name140">
                    <dgm:if name="Name141" func="var" arg="dir" op="equ" val="norm">
                      <dgm:choose name="Name142">
                        <dgm:if name="Name143" axis="root des" ptType="all node" func="maxDepth" op="gt" val="1">
                          <dgm:alg type="tx">
                            <dgm:param type="txAnchorVert" val="t"/>
                            <dgm:param type="parTxLTRAlign" val="l"/>
                            <dgm:param type="parTxRTLAlign" val="r"/>
                          </dgm:alg>
                        </dgm:if>
                        <dgm:else name="Name144">
                          <dgm:alg type="tx">
                            <dgm:param type="txAnchorVert" val="t"/>
                            <dgm:param type="parTxLTRAlign" val="l"/>
                            <dgm:param type="parTxRTLAlign" val="l"/>
                          </dgm:alg>
                        </dgm:else>
                      </dgm:choose>
                    </dgm:if>
                    <dgm:else name="Name145">
                      <dgm:choose name="Name146">
                        <dgm:if name="Name147" axis="root des" ptType="all node" func="maxDepth" op="gt" val="1">
                          <dgm:alg type="tx">
                            <dgm:param type="txAnchorVert" val="b"/>
                            <dgm:param type="txAnchorVertCh" val="b"/>
                            <dgm:param type="parTxLTRAlign" val="l"/>
                            <dgm:param type="parTxRTLAlign" val="r"/>
                          </dgm:alg>
                        </dgm:if>
                        <dgm:else name="Name148">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49">
                    <dgm:if name="Name150" func="var" arg="dir" op="equ" val="norm">
                      <dgm:constrLst>
                        <dgm:constr type="rMarg"/>
                        <dgm:constr type="tMarg"/>
                        <dgm:constr type="bMarg"/>
                      </dgm:constrLst>
                    </dgm:if>
                    <dgm:else name="Name151">
                      <dgm:constrLst>
                        <dgm:constr type="lMarg"/>
                        <dgm:constr type="tMarg"/>
                        <dgm:constr type="bMarg"/>
                      </dgm:constrLst>
                    </dgm:else>
                  </dgm:choose>
                  <dgm:ruleLst>
                    <dgm:rule type="primFontSz" val="5" fact="NaN" max="NaN"/>
                  </dgm:ruleLst>
                </dgm:layoutNode>
              </dgm:forEach>
              <dgm:forEach name="Name152" axis="ch" ptType="node" st="2" cnt="1">
                <dgm:layoutNode name="bullet5b" styleLbl="node1">
                  <dgm:alg type="sp"/>
                  <dgm:shape xmlns:r="http://schemas.openxmlformats.org/officeDocument/2006/relationships" type="ellipse" r:blip="">
                    <dgm:adjLst/>
                  </dgm:shape>
                  <dgm:presOf/>
                  <dgm:constrLst/>
                  <dgm:ruleLst/>
                </dgm:layoutNode>
                <dgm:layoutNode name="textBox5b" styleLbl="revTx">
                  <dgm:varLst>
                    <dgm:bulletEnabled val="1"/>
                  </dgm:varLst>
                  <dgm:choose name="Name153">
                    <dgm:if name="Name154" func="var" arg="dir" op="equ" val="norm">
                      <dgm:choose name="Name155">
                        <dgm:if name="Name156" axis="root des" ptType="all node" func="maxDepth" op="gt" val="1">
                          <dgm:alg type="tx">
                            <dgm:param type="txAnchorVert" val="t"/>
                            <dgm:param type="parTxLTRAlign" val="l"/>
                            <dgm:param type="parTxRTLAlign" val="r"/>
                          </dgm:alg>
                        </dgm:if>
                        <dgm:else name="Name157">
                          <dgm:alg type="tx">
                            <dgm:param type="txAnchorVert" val="t"/>
                            <dgm:param type="parTxLTRAlign" val="l"/>
                            <dgm:param type="parTxRTLAlign" val="l"/>
                          </dgm:alg>
                        </dgm:else>
                      </dgm:choose>
                    </dgm:if>
                    <dgm:else name="Name158">
                      <dgm:choose name="Name159">
                        <dgm:if name="Name160" axis="root des" ptType="all node" func="maxDepth" op="gt" val="1">
                          <dgm:alg type="tx">
                            <dgm:param type="txAnchorVert" val="b"/>
                            <dgm:param type="txAnchorVertCh" val="b"/>
                            <dgm:param type="parTxLTRAlign" val="l"/>
                            <dgm:param type="parTxRTLAlign" val="r"/>
                          </dgm:alg>
                        </dgm:if>
                        <dgm:else name="Name161">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62">
                    <dgm:if name="Name163" func="var" arg="dir" op="equ" val="norm">
                      <dgm:constrLst>
                        <dgm:constr type="rMarg"/>
                        <dgm:constr type="tMarg"/>
                        <dgm:constr type="bMarg"/>
                      </dgm:constrLst>
                    </dgm:if>
                    <dgm:else name="Name164">
                      <dgm:constrLst>
                        <dgm:constr type="lMarg"/>
                        <dgm:constr type="tMarg"/>
                        <dgm:constr type="bMarg"/>
                      </dgm:constrLst>
                    </dgm:else>
                  </dgm:choose>
                  <dgm:ruleLst>
                    <dgm:rule type="primFontSz" val="5" fact="NaN" max="NaN"/>
                  </dgm:ruleLst>
                </dgm:layoutNode>
              </dgm:forEach>
              <dgm:forEach name="Name165" axis="ch" ptType="node" st="3" cnt="1">
                <dgm:layoutNode name="bullet5c" styleLbl="node1">
                  <dgm:alg type="sp"/>
                  <dgm:shape xmlns:r="http://schemas.openxmlformats.org/officeDocument/2006/relationships" type="ellipse" r:blip="">
                    <dgm:adjLst/>
                  </dgm:shape>
                  <dgm:presOf/>
                  <dgm:constrLst/>
                  <dgm:ruleLst/>
                </dgm:layoutNode>
                <dgm:layoutNode name="textBox5c" styleLbl="revTx">
                  <dgm:varLst>
                    <dgm:bulletEnabled val="1"/>
                  </dgm:varLst>
                  <dgm:choose name="Name166">
                    <dgm:if name="Name167" func="var" arg="dir" op="equ" val="norm">
                      <dgm:choose name="Name168">
                        <dgm:if name="Name169" axis="root des" ptType="all node" func="maxDepth" op="gt" val="1">
                          <dgm:alg type="tx">
                            <dgm:param type="txAnchorVert" val="t"/>
                            <dgm:param type="parTxLTRAlign" val="l"/>
                            <dgm:param type="parTxRTLAlign" val="r"/>
                          </dgm:alg>
                        </dgm:if>
                        <dgm:else name="Name170">
                          <dgm:alg type="tx">
                            <dgm:param type="txAnchorVert" val="t"/>
                            <dgm:param type="parTxLTRAlign" val="l"/>
                            <dgm:param type="parTxRTLAlign" val="l"/>
                          </dgm:alg>
                        </dgm:else>
                      </dgm:choose>
                    </dgm:if>
                    <dgm:else name="Name171">
                      <dgm:choose name="Name172">
                        <dgm:if name="Name173" axis="root des" ptType="all node" func="maxDepth" op="gt" val="1">
                          <dgm:alg type="tx">
                            <dgm:param type="txAnchorVert" val="b"/>
                            <dgm:param type="txAnchorVertCh" val="b"/>
                            <dgm:param type="parTxLTRAlign" val="l"/>
                            <dgm:param type="parTxRTLAlign" val="r"/>
                          </dgm:alg>
                        </dgm:if>
                        <dgm:else name="Name174">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75">
                    <dgm:if name="Name176" func="var" arg="dir" op="equ" val="norm">
                      <dgm:constrLst>
                        <dgm:constr type="rMarg"/>
                        <dgm:constr type="tMarg"/>
                        <dgm:constr type="bMarg"/>
                      </dgm:constrLst>
                    </dgm:if>
                    <dgm:else name="Name177">
                      <dgm:constrLst>
                        <dgm:constr type="lMarg"/>
                        <dgm:constr type="tMarg"/>
                        <dgm:constr type="bMarg"/>
                      </dgm:constrLst>
                    </dgm:else>
                  </dgm:choose>
                  <dgm:ruleLst>
                    <dgm:rule type="primFontSz" val="5" fact="NaN" max="NaN"/>
                  </dgm:ruleLst>
                </dgm:layoutNode>
              </dgm:forEach>
              <dgm:forEach name="Name178" axis="ch" ptType="node" st="4" cnt="1">
                <dgm:layoutNode name="bullet5d" styleLbl="node1">
                  <dgm:alg type="sp"/>
                  <dgm:shape xmlns:r="http://schemas.openxmlformats.org/officeDocument/2006/relationships" type="ellipse" r:blip="">
                    <dgm:adjLst/>
                  </dgm:shape>
                  <dgm:presOf/>
                  <dgm:constrLst/>
                  <dgm:ruleLst/>
                </dgm:layoutNode>
                <dgm:layoutNode name="textBox5d" styleLbl="revTx">
                  <dgm:varLst>
                    <dgm:bulletEnabled val="1"/>
                  </dgm:varLst>
                  <dgm:choose name="Name179">
                    <dgm:if name="Name180" func="var" arg="dir" op="equ" val="norm">
                      <dgm:choose name="Name181">
                        <dgm:if name="Name182" axis="root des" ptType="all node" func="maxDepth" op="gt" val="1">
                          <dgm:alg type="tx">
                            <dgm:param type="txAnchorVert" val="t"/>
                            <dgm:param type="parTxLTRAlign" val="l"/>
                            <dgm:param type="parTxRTLAlign" val="r"/>
                          </dgm:alg>
                        </dgm:if>
                        <dgm:else name="Name183">
                          <dgm:alg type="tx">
                            <dgm:param type="txAnchorVert" val="t"/>
                            <dgm:param type="parTxLTRAlign" val="l"/>
                            <dgm:param type="parTxRTLAlign" val="l"/>
                          </dgm:alg>
                        </dgm:else>
                      </dgm:choose>
                    </dgm:if>
                    <dgm:else name="Name184">
                      <dgm:choose name="Name185">
                        <dgm:if name="Name186" axis="root des" ptType="all node" func="maxDepth" op="gt" val="1">
                          <dgm:alg type="tx">
                            <dgm:param type="txAnchorVert" val="b"/>
                            <dgm:param type="txAnchorVertCh" val="b"/>
                            <dgm:param type="parTxLTRAlign" val="l"/>
                            <dgm:param type="parTxRTLAlign" val="r"/>
                          </dgm:alg>
                        </dgm:if>
                        <dgm:else name="Name187">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88">
                    <dgm:if name="Name189" func="var" arg="dir" op="equ" val="norm">
                      <dgm:constrLst>
                        <dgm:constr type="rMarg"/>
                        <dgm:constr type="tMarg"/>
                        <dgm:constr type="bMarg"/>
                      </dgm:constrLst>
                    </dgm:if>
                    <dgm:else name="Name190">
                      <dgm:constrLst>
                        <dgm:constr type="lMarg"/>
                        <dgm:constr type="tMarg"/>
                        <dgm:constr type="bMarg"/>
                      </dgm:constrLst>
                    </dgm:else>
                  </dgm:choose>
                  <dgm:ruleLst>
                    <dgm:rule type="primFontSz" val="5" fact="NaN" max="NaN"/>
                  </dgm:ruleLst>
                </dgm:layoutNode>
              </dgm:forEach>
              <dgm:forEach name="Name191" axis="ch" ptType="node" st="5" cnt="1">
                <dgm:layoutNode name="bullet5e" styleLbl="node1">
                  <dgm:alg type="sp"/>
                  <dgm:shape xmlns:r="http://schemas.openxmlformats.org/officeDocument/2006/relationships" type="ellipse" r:blip="">
                    <dgm:adjLst/>
                  </dgm:shape>
                  <dgm:presOf/>
                  <dgm:constrLst/>
                  <dgm:ruleLst/>
                </dgm:layoutNode>
                <dgm:layoutNode name="textBox5e" styleLbl="revTx">
                  <dgm:varLst>
                    <dgm:bulletEnabled val="1"/>
                  </dgm:varLst>
                  <dgm:choose name="Name192">
                    <dgm:if name="Name193" func="var" arg="dir" op="equ" val="norm">
                      <dgm:choose name="Name194">
                        <dgm:if name="Name195" axis="root des" ptType="all node" func="maxDepth" op="gt" val="1">
                          <dgm:alg type="tx">
                            <dgm:param type="txAnchorVert" val="t"/>
                            <dgm:param type="parTxLTRAlign" val="l"/>
                            <dgm:param type="parTxRTLAlign" val="r"/>
                          </dgm:alg>
                        </dgm:if>
                        <dgm:else name="Name196">
                          <dgm:alg type="tx">
                            <dgm:param type="txAnchorVert" val="t"/>
                            <dgm:param type="parTxLTRAlign" val="l"/>
                            <dgm:param type="parTxRTLAlign" val="l"/>
                          </dgm:alg>
                        </dgm:else>
                      </dgm:choose>
                    </dgm:if>
                    <dgm:else name="Name197">
                      <dgm:choose name="Name198">
                        <dgm:if name="Name199" axis="root des" ptType="all node" func="maxDepth" op="gt" val="1">
                          <dgm:alg type="tx">
                            <dgm:param type="txAnchorVert" val="b"/>
                            <dgm:param type="txAnchorVertCh" val="b"/>
                            <dgm:param type="parTxLTRAlign" val="l"/>
                            <dgm:param type="parTxRTLAlign" val="r"/>
                          </dgm:alg>
                        </dgm:if>
                        <dgm:else name="Name200">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201">
                    <dgm:if name="Name202" func="var" arg="dir" op="equ" val="norm">
                      <dgm:constrLst>
                        <dgm:constr type="rMarg"/>
                        <dgm:constr type="tMarg"/>
                        <dgm:constr type="bMarg"/>
                      </dgm:constrLst>
                    </dgm:if>
                    <dgm:else name="Name203">
                      <dgm:constrLst>
                        <dgm:constr type="lMarg"/>
                        <dgm:constr type="tMarg"/>
                        <dgm:constr type="bMarg"/>
                      </dgm:constrLst>
                    </dgm:else>
                  </dgm:choose>
                  <dgm:ruleLst>
                    <dgm:rule type="primFontSz" val="5" fact="NaN" max="NaN"/>
                  </dgm:ruleLst>
                </dgm:layoutNode>
              </dgm:forEach>
            </dgm:layoutNode>
          </dgm:else>
        </dgm:choose>
      </dgm:if>
      <dgm:else name="Name204"/>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a:extLst>
              <a:ext uri="{FF2B5EF4-FFF2-40B4-BE49-F238E27FC236}">
                <a16:creationId xmlns:a16="http://schemas.microsoft.com/office/drawing/2014/main" id="{D1E9E442-B055-4CDA-B682-7297A28C7731}"/>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r-FR" dirty="0"/>
          </a:p>
        </p:txBody>
      </p:sp>
      <p:sp>
        <p:nvSpPr>
          <p:cNvPr id="3" name="Espace réservé de la date 2">
            <a:extLst>
              <a:ext uri="{FF2B5EF4-FFF2-40B4-BE49-F238E27FC236}">
                <a16:creationId xmlns:a16="http://schemas.microsoft.com/office/drawing/2014/main" id="{E145A4F3-A8B9-49A2-B2EE-7359F83C3DBA}"/>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ED282A59-790C-4F81-8023-22FEEE295B77}" type="datetimeFigureOut">
              <a:rPr lang="fr-FR" smtClean="0"/>
              <a:t>20/10/2023</a:t>
            </a:fld>
            <a:endParaRPr lang="fr-FR" dirty="0"/>
          </a:p>
        </p:txBody>
      </p:sp>
      <p:sp>
        <p:nvSpPr>
          <p:cNvPr id="4" name="Espace réservé du pied de page 3">
            <a:extLst>
              <a:ext uri="{FF2B5EF4-FFF2-40B4-BE49-F238E27FC236}">
                <a16:creationId xmlns:a16="http://schemas.microsoft.com/office/drawing/2014/main" id="{6A3CE5BE-6544-4A5E-AF65-5E10A02BDDBA}"/>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fr-FR" dirty="0"/>
          </a:p>
        </p:txBody>
      </p:sp>
      <p:sp>
        <p:nvSpPr>
          <p:cNvPr id="5" name="Espace réservé du numéro de diapositive 4">
            <a:extLst>
              <a:ext uri="{FF2B5EF4-FFF2-40B4-BE49-F238E27FC236}">
                <a16:creationId xmlns:a16="http://schemas.microsoft.com/office/drawing/2014/main" id="{2CB40AA1-C40D-4970-A1E7-19AD0BDE0E13}"/>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E9AA6997-AB98-48C1-AC82-94D937D63AE2}" type="slidenum">
              <a:rPr lang="fr-FR" smtClean="0"/>
              <a:t>‹N°›</a:t>
            </a:fld>
            <a:endParaRPr lang="fr-FR" dirty="0"/>
          </a:p>
        </p:txBody>
      </p:sp>
    </p:spTree>
    <p:extLst>
      <p:ext uri="{BB962C8B-B14F-4D97-AF65-F5344CB8AC3E}">
        <p14:creationId xmlns:p14="http://schemas.microsoft.com/office/powerpoint/2010/main" val="406421951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389243F-B1BB-4202-BD78-416ACA555174}" type="datetimeFigureOut">
              <a:rPr lang="en-US" smtClean="0"/>
              <a:t>10/20/2023</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68D2766-C49B-4C1A-9FEE-6F146754B02B}" type="slidenum">
              <a:rPr lang="en-US" smtClean="0"/>
              <a:t>‹N°›</a:t>
            </a:fld>
            <a:endParaRPr lang="en-US" dirty="0"/>
          </a:p>
        </p:txBody>
      </p:sp>
    </p:spTree>
    <p:extLst>
      <p:ext uri="{BB962C8B-B14F-4D97-AF65-F5344CB8AC3E}">
        <p14:creationId xmlns:p14="http://schemas.microsoft.com/office/powerpoint/2010/main" val="406404122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A50B4EB-D9F6-4F2F-973A-15D71B3F5057}" type="slidenum">
              <a:rPr lang="en-US" smtClean="0"/>
              <a:t>1</a:t>
            </a:fld>
            <a:endParaRPr lang="en-US" dirty="0"/>
          </a:p>
        </p:txBody>
      </p:sp>
    </p:spTree>
    <p:extLst>
      <p:ext uri="{BB962C8B-B14F-4D97-AF65-F5344CB8AC3E}">
        <p14:creationId xmlns:p14="http://schemas.microsoft.com/office/powerpoint/2010/main" val="15386807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r-FR" dirty="0"/>
          </a:p>
        </p:txBody>
      </p:sp>
      <p:sp>
        <p:nvSpPr>
          <p:cNvPr id="4" name="Slide Number Placeholder 3"/>
          <p:cNvSpPr>
            <a:spLocks noGrp="1"/>
          </p:cNvSpPr>
          <p:nvPr>
            <p:ph type="sldNum" sz="quarter" idx="10"/>
          </p:nvPr>
        </p:nvSpPr>
        <p:spPr/>
        <p:txBody>
          <a:bodyPr/>
          <a:lstStyle/>
          <a:p>
            <a:fld id="{78BD8530-0D89-453A-9079-720B99989AEC}" type="slidenum">
              <a:rPr lang="en-GB" smtClean="0"/>
              <a:pPr/>
              <a:t>34</a:t>
            </a:fld>
            <a:endParaRPr lang="en-GB" dirty="0"/>
          </a:p>
        </p:txBody>
      </p:sp>
    </p:spTree>
    <p:extLst>
      <p:ext uri="{BB962C8B-B14F-4D97-AF65-F5344CB8AC3E}">
        <p14:creationId xmlns:p14="http://schemas.microsoft.com/office/powerpoint/2010/main" val="370349720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A50B4EB-D9F6-4F2F-973A-15D71B3F5057}" type="slidenum">
              <a:rPr lang="en-US" smtClean="0"/>
              <a:t>35</a:t>
            </a:fld>
            <a:endParaRPr lang="en-US" dirty="0"/>
          </a:p>
        </p:txBody>
      </p:sp>
    </p:spTree>
    <p:extLst>
      <p:ext uri="{BB962C8B-B14F-4D97-AF65-F5344CB8AC3E}">
        <p14:creationId xmlns:p14="http://schemas.microsoft.com/office/powerpoint/2010/main" val="364764718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58788" y="720725"/>
            <a:ext cx="6397625" cy="3598863"/>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C0F4A2C8-6C88-4E71-83EE-698B9D4FE22F}"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36</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32688920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58788" y="720725"/>
            <a:ext cx="6397625" cy="3598863"/>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C0F4A2C8-6C88-4E71-83EE-698B9D4FE22F}"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37</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04692753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A50B4EB-D9F6-4F2F-973A-15D71B3F5057}" type="slidenum">
              <a:rPr lang="en-US" smtClean="0"/>
              <a:t>38</a:t>
            </a:fld>
            <a:endParaRPr lang="en-US" dirty="0"/>
          </a:p>
        </p:txBody>
      </p:sp>
    </p:spTree>
    <p:extLst>
      <p:ext uri="{BB962C8B-B14F-4D97-AF65-F5344CB8AC3E}">
        <p14:creationId xmlns:p14="http://schemas.microsoft.com/office/powerpoint/2010/main" val="307279349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A50B4EB-D9F6-4F2F-973A-15D71B3F5057}" type="slidenum">
              <a:rPr lang="en-US" smtClean="0"/>
              <a:t>2</a:t>
            </a:fld>
            <a:endParaRPr lang="en-US" dirty="0"/>
          </a:p>
        </p:txBody>
      </p:sp>
    </p:spTree>
    <p:extLst>
      <p:ext uri="{BB962C8B-B14F-4D97-AF65-F5344CB8AC3E}">
        <p14:creationId xmlns:p14="http://schemas.microsoft.com/office/powerpoint/2010/main" val="419378567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A50B4EB-D9F6-4F2F-973A-15D71B3F5057}" type="slidenum">
              <a:rPr lang="en-US" smtClean="0"/>
              <a:t>18</a:t>
            </a:fld>
            <a:endParaRPr lang="en-US" dirty="0"/>
          </a:p>
        </p:txBody>
      </p:sp>
    </p:spTree>
    <p:extLst>
      <p:ext uri="{BB962C8B-B14F-4D97-AF65-F5344CB8AC3E}">
        <p14:creationId xmlns:p14="http://schemas.microsoft.com/office/powerpoint/2010/main" val="173169152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A50B4EB-D9F6-4F2F-973A-15D71B3F5057}" type="slidenum">
              <a:rPr lang="en-US" smtClean="0"/>
              <a:t>26</a:t>
            </a:fld>
            <a:endParaRPr lang="en-US" dirty="0"/>
          </a:p>
        </p:txBody>
      </p:sp>
    </p:spTree>
    <p:extLst>
      <p:ext uri="{BB962C8B-B14F-4D97-AF65-F5344CB8AC3E}">
        <p14:creationId xmlns:p14="http://schemas.microsoft.com/office/powerpoint/2010/main" val="111939252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58788" y="720725"/>
            <a:ext cx="6397625" cy="3598863"/>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0F4A2C8-6C88-4E71-83EE-698B9D4FE22F}" type="slidenum">
              <a:rPr lang="en-US" smtClean="0"/>
              <a:pPr/>
              <a:t>27</a:t>
            </a:fld>
            <a:endParaRPr lang="en-US" dirty="0"/>
          </a:p>
        </p:txBody>
      </p:sp>
    </p:spTree>
    <p:extLst>
      <p:ext uri="{BB962C8B-B14F-4D97-AF65-F5344CB8AC3E}">
        <p14:creationId xmlns:p14="http://schemas.microsoft.com/office/powerpoint/2010/main" val="197711927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r-FR" dirty="0"/>
          </a:p>
        </p:txBody>
      </p:sp>
      <p:sp>
        <p:nvSpPr>
          <p:cNvPr id="4" name="Slide Number Placeholder 3"/>
          <p:cNvSpPr>
            <a:spLocks noGrp="1"/>
          </p:cNvSpPr>
          <p:nvPr>
            <p:ph type="sldNum" sz="quarter" idx="10"/>
          </p:nvPr>
        </p:nvSpPr>
        <p:spPr/>
        <p:txBody>
          <a:bodyPr/>
          <a:lstStyle/>
          <a:p>
            <a:fld id="{78BD8530-0D89-453A-9079-720B99989AEC}" type="slidenum">
              <a:rPr lang="en-GB" smtClean="0"/>
              <a:pPr/>
              <a:t>30</a:t>
            </a:fld>
            <a:endParaRPr lang="en-GB" dirty="0"/>
          </a:p>
        </p:txBody>
      </p:sp>
    </p:spTree>
    <p:extLst>
      <p:ext uri="{BB962C8B-B14F-4D97-AF65-F5344CB8AC3E}">
        <p14:creationId xmlns:p14="http://schemas.microsoft.com/office/powerpoint/2010/main" val="393142199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r-FR" dirty="0"/>
          </a:p>
        </p:txBody>
      </p:sp>
      <p:sp>
        <p:nvSpPr>
          <p:cNvPr id="4" name="Slide Number Placeholder 3"/>
          <p:cNvSpPr>
            <a:spLocks noGrp="1"/>
          </p:cNvSpPr>
          <p:nvPr>
            <p:ph type="sldNum" sz="quarter" idx="10"/>
          </p:nvPr>
        </p:nvSpPr>
        <p:spPr/>
        <p:txBody>
          <a:bodyPr/>
          <a:lstStyle/>
          <a:p>
            <a:fld id="{78BD8530-0D89-453A-9079-720B99989AEC}" type="slidenum">
              <a:rPr lang="en-GB" smtClean="0"/>
              <a:pPr/>
              <a:t>31</a:t>
            </a:fld>
            <a:endParaRPr lang="en-GB" dirty="0"/>
          </a:p>
        </p:txBody>
      </p:sp>
    </p:spTree>
    <p:extLst>
      <p:ext uri="{BB962C8B-B14F-4D97-AF65-F5344CB8AC3E}">
        <p14:creationId xmlns:p14="http://schemas.microsoft.com/office/powerpoint/2010/main" val="107768327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r-FR" dirty="0"/>
          </a:p>
        </p:txBody>
      </p:sp>
      <p:sp>
        <p:nvSpPr>
          <p:cNvPr id="4" name="Slide Number Placeholder 3"/>
          <p:cNvSpPr>
            <a:spLocks noGrp="1"/>
          </p:cNvSpPr>
          <p:nvPr>
            <p:ph type="sldNum" sz="quarter" idx="10"/>
          </p:nvPr>
        </p:nvSpPr>
        <p:spPr/>
        <p:txBody>
          <a:bodyPr/>
          <a:lstStyle/>
          <a:p>
            <a:fld id="{78BD8530-0D89-453A-9079-720B99989AEC}" type="slidenum">
              <a:rPr lang="en-GB" smtClean="0"/>
              <a:pPr/>
              <a:t>32</a:t>
            </a:fld>
            <a:endParaRPr lang="en-GB" dirty="0"/>
          </a:p>
        </p:txBody>
      </p:sp>
    </p:spTree>
    <p:extLst>
      <p:ext uri="{BB962C8B-B14F-4D97-AF65-F5344CB8AC3E}">
        <p14:creationId xmlns:p14="http://schemas.microsoft.com/office/powerpoint/2010/main" val="70516702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r-FR" dirty="0"/>
          </a:p>
        </p:txBody>
      </p:sp>
      <p:sp>
        <p:nvSpPr>
          <p:cNvPr id="4" name="Slide Number Placeholder 3"/>
          <p:cNvSpPr>
            <a:spLocks noGrp="1"/>
          </p:cNvSpPr>
          <p:nvPr>
            <p:ph type="sldNum" sz="quarter" idx="10"/>
          </p:nvPr>
        </p:nvSpPr>
        <p:spPr/>
        <p:txBody>
          <a:bodyPr/>
          <a:lstStyle/>
          <a:p>
            <a:fld id="{78BD8530-0D89-453A-9079-720B99989AEC}" type="slidenum">
              <a:rPr lang="en-GB" smtClean="0"/>
              <a:pPr/>
              <a:t>33</a:t>
            </a:fld>
            <a:endParaRPr lang="en-GB" dirty="0"/>
          </a:p>
        </p:txBody>
      </p:sp>
    </p:spTree>
    <p:extLst>
      <p:ext uri="{BB962C8B-B14F-4D97-AF65-F5344CB8AC3E}">
        <p14:creationId xmlns:p14="http://schemas.microsoft.com/office/powerpoint/2010/main" val="47795058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Diapositive de titre">
    <p:spTree>
      <p:nvGrpSpPr>
        <p:cNvPr id="1" name=""/>
        <p:cNvGrpSpPr/>
        <p:nvPr/>
      </p:nvGrpSpPr>
      <p:grpSpPr>
        <a:xfrm>
          <a:off x="0" y="0"/>
          <a:ext cx="0" cy="0"/>
          <a:chOff x="0" y="0"/>
          <a:chExt cx="0" cy="0"/>
        </a:xfrm>
      </p:grpSpPr>
    </p:spTree>
    <p:extLst>
      <p:ext uri="{BB962C8B-B14F-4D97-AF65-F5344CB8AC3E}">
        <p14:creationId xmlns:p14="http://schemas.microsoft.com/office/powerpoint/2010/main" val="335997462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7993DC-71CD-4072-8E34-251816282759}"/>
              </a:ext>
            </a:extLst>
          </p:cNvPr>
          <p:cNvSpPr>
            <a:spLocks noGrp="1"/>
          </p:cNvSpPr>
          <p:nvPr>
            <p:ph type="title"/>
          </p:nvPr>
        </p:nvSpPr>
        <p:spPr>
          <a:xfrm>
            <a:off x="839788" y="457200"/>
            <a:ext cx="3932237" cy="1600200"/>
          </a:xfrm>
        </p:spPr>
        <p:txBody>
          <a:bodyPr anchor="b"/>
          <a:lstStyle>
            <a:lvl1pPr>
              <a:defRPr sz="3200"/>
            </a:lvl1pPr>
          </a:lstStyle>
          <a:p>
            <a:r>
              <a:rPr lang="fr-FR"/>
              <a:t>Modifiez le style du titre</a:t>
            </a:r>
            <a:endParaRPr lang="en-US"/>
          </a:p>
        </p:txBody>
      </p:sp>
      <p:sp>
        <p:nvSpPr>
          <p:cNvPr id="3" name="Content Placeholder 2">
            <a:extLst>
              <a:ext uri="{FF2B5EF4-FFF2-40B4-BE49-F238E27FC236}">
                <a16:creationId xmlns:a16="http://schemas.microsoft.com/office/drawing/2014/main" id="{BE877D2F-516F-4B08-BDF7-DBA6DBAB251B}"/>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a:p>
        </p:txBody>
      </p:sp>
      <p:sp>
        <p:nvSpPr>
          <p:cNvPr id="4" name="Text Placeholder 3">
            <a:extLst>
              <a:ext uri="{FF2B5EF4-FFF2-40B4-BE49-F238E27FC236}">
                <a16:creationId xmlns:a16="http://schemas.microsoft.com/office/drawing/2014/main" id="{630AEE75-4B09-41EE-B45F-8D568BC7D55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Cliquez pour modifier les styles du texte du masque</a:t>
            </a:r>
          </a:p>
        </p:txBody>
      </p:sp>
      <p:sp>
        <p:nvSpPr>
          <p:cNvPr id="5" name="Date Placeholder 4">
            <a:extLst>
              <a:ext uri="{FF2B5EF4-FFF2-40B4-BE49-F238E27FC236}">
                <a16:creationId xmlns:a16="http://schemas.microsoft.com/office/drawing/2014/main" id="{6446333E-E666-4C4B-B2B2-B84ED5FF0F9F}"/>
              </a:ext>
            </a:extLst>
          </p:cNvPr>
          <p:cNvSpPr>
            <a:spLocks noGrp="1"/>
          </p:cNvSpPr>
          <p:nvPr>
            <p:ph type="dt" sz="half" idx="10"/>
          </p:nvPr>
        </p:nvSpPr>
        <p:spPr/>
        <p:txBody>
          <a:bodyPr/>
          <a:lstStyle/>
          <a:p>
            <a:r>
              <a:rPr lang="en-US" dirty="0"/>
              <a:t>Date</a:t>
            </a:r>
          </a:p>
        </p:txBody>
      </p:sp>
      <p:sp>
        <p:nvSpPr>
          <p:cNvPr id="6" name="Footer Placeholder 5">
            <a:extLst>
              <a:ext uri="{FF2B5EF4-FFF2-40B4-BE49-F238E27FC236}">
                <a16:creationId xmlns:a16="http://schemas.microsoft.com/office/drawing/2014/main" id="{75DE58C3-1D4A-4728-9754-94B4E19576C7}"/>
              </a:ext>
            </a:extLst>
          </p:cNvPr>
          <p:cNvSpPr>
            <a:spLocks noGrp="1"/>
          </p:cNvSpPr>
          <p:nvPr>
            <p:ph type="ftr" sz="quarter" idx="11"/>
          </p:nvPr>
        </p:nvSpPr>
        <p:spPr/>
        <p:txBody>
          <a:bodyPr/>
          <a:lstStyle/>
          <a:p>
            <a:r>
              <a:rPr lang="en-US" dirty="0"/>
              <a:t>Your Footer Here</a:t>
            </a:r>
          </a:p>
        </p:txBody>
      </p:sp>
      <p:sp>
        <p:nvSpPr>
          <p:cNvPr id="7" name="Slide Number Placeholder 6">
            <a:extLst>
              <a:ext uri="{FF2B5EF4-FFF2-40B4-BE49-F238E27FC236}">
                <a16:creationId xmlns:a16="http://schemas.microsoft.com/office/drawing/2014/main" id="{D855BB00-1B2C-4BF6-ABF2-CD52F7619C94}"/>
              </a:ext>
            </a:extLst>
          </p:cNvPr>
          <p:cNvSpPr>
            <a:spLocks noGrp="1"/>
          </p:cNvSpPr>
          <p:nvPr>
            <p:ph type="sldNum" sz="quarter" idx="12"/>
          </p:nvPr>
        </p:nvSpPr>
        <p:spPr/>
        <p:txBody>
          <a:bodyPr/>
          <a:lstStyle/>
          <a:p>
            <a:fld id="{6DE18575-B01A-41F4-BD76-017ABF2EB5E4}" type="slidenum">
              <a:rPr lang="en-US" smtClean="0"/>
              <a:t>‹N°›</a:t>
            </a:fld>
            <a:endParaRPr lang="en-US" dirty="0"/>
          </a:p>
        </p:txBody>
      </p:sp>
    </p:spTree>
    <p:extLst>
      <p:ext uri="{BB962C8B-B14F-4D97-AF65-F5344CB8AC3E}">
        <p14:creationId xmlns:p14="http://schemas.microsoft.com/office/powerpoint/2010/main" val="236866311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6F7B8E-7FA5-4FC4-868D-11CB4AD2B07C}"/>
              </a:ext>
            </a:extLst>
          </p:cNvPr>
          <p:cNvSpPr>
            <a:spLocks noGrp="1"/>
          </p:cNvSpPr>
          <p:nvPr>
            <p:ph type="title"/>
          </p:nvPr>
        </p:nvSpPr>
        <p:spPr>
          <a:xfrm>
            <a:off x="839788" y="457200"/>
            <a:ext cx="3932237" cy="1600200"/>
          </a:xfrm>
        </p:spPr>
        <p:txBody>
          <a:bodyPr anchor="b"/>
          <a:lstStyle>
            <a:lvl1pPr>
              <a:defRPr sz="3200"/>
            </a:lvl1pPr>
          </a:lstStyle>
          <a:p>
            <a:r>
              <a:rPr lang="fr-FR"/>
              <a:t>Modifiez le style du titre</a:t>
            </a:r>
            <a:endParaRPr lang="en-US"/>
          </a:p>
        </p:txBody>
      </p:sp>
      <p:sp>
        <p:nvSpPr>
          <p:cNvPr id="3" name="Picture Placeholder 2">
            <a:extLst>
              <a:ext uri="{FF2B5EF4-FFF2-40B4-BE49-F238E27FC236}">
                <a16:creationId xmlns:a16="http://schemas.microsoft.com/office/drawing/2014/main" id="{8CE702CC-F922-46CB-9F63-1BABA6DD3E23}"/>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fr-FR" dirty="0"/>
              <a:t>Cliquez sur l'icône pour ajouter une image</a:t>
            </a:r>
            <a:endParaRPr lang="en-US" dirty="0"/>
          </a:p>
        </p:txBody>
      </p:sp>
      <p:sp>
        <p:nvSpPr>
          <p:cNvPr id="4" name="Text Placeholder 3">
            <a:extLst>
              <a:ext uri="{FF2B5EF4-FFF2-40B4-BE49-F238E27FC236}">
                <a16:creationId xmlns:a16="http://schemas.microsoft.com/office/drawing/2014/main" id="{2A70BD5D-2D41-478A-B19D-BDC441858DD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Cliquez pour modifier les styles du texte du masque</a:t>
            </a:r>
          </a:p>
        </p:txBody>
      </p:sp>
      <p:sp>
        <p:nvSpPr>
          <p:cNvPr id="5" name="Date Placeholder 4">
            <a:extLst>
              <a:ext uri="{FF2B5EF4-FFF2-40B4-BE49-F238E27FC236}">
                <a16:creationId xmlns:a16="http://schemas.microsoft.com/office/drawing/2014/main" id="{ECC114C8-5A14-4FCD-B65D-33C4930D8760}"/>
              </a:ext>
            </a:extLst>
          </p:cNvPr>
          <p:cNvSpPr>
            <a:spLocks noGrp="1"/>
          </p:cNvSpPr>
          <p:nvPr>
            <p:ph type="dt" sz="half" idx="10"/>
          </p:nvPr>
        </p:nvSpPr>
        <p:spPr/>
        <p:txBody>
          <a:bodyPr/>
          <a:lstStyle/>
          <a:p>
            <a:r>
              <a:rPr lang="en-US" dirty="0"/>
              <a:t>Date</a:t>
            </a:r>
          </a:p>
        </p:txBody>
      </p:sp>
      <p:sp>
        <p:nvSpPr>
          <p:cNvPr id="6" name="Footer Placeholder 5">
            <a:extLst>
              <a:ext uri="{FF2B5EF4-FFF2-40B4-BE49-F238E27FC236}">
                <a16:creationId xmlns:a16="http://schemas.microsoft.com/office/drawing/2014/main" id="{8EC738EB-E1DD-4CBF-8877-A442EDA0947A}"/>
              </a:ext>
            </a:extLst>
          </p:cNvPr>
          <p:cNvSpPr>
            <a:spLocks noGrp="1"/>
          </p:cNvSpPr>
          <p:nvPr>
            <p:ph type="ftr" sz="quarter" idx="11"/>
          </p:nvPr>
        </p:nvSpPr>
        <p:spPr/>
        <p:txBody>
          <a:bodyPr/>
          <a:lstStyle/>
          <a:p>
            <a:r>
              <a:rPr lang="en-US" dirty="0"/>
              <a:t>Your Footer Here</a:t>
            </a:r>
          </a:p>
        </p:txBody>
      </p:sp>
      <p:sp>
        <p:nvSpPr>
          <p:cNvPr id="7" name="Slide Number Placeholder 6">
            <a:extLst>
              <a:ext uri="{FF2B5EF4-FFF2-40B4-BE49-F238E27FC236}">
                <a16:creationId xmlns:a16="http://schemas.microsoft.com/office/drawing/2014/main" id="{56DF47DE-ED59-462B-A1A3-1437E6670D44}"/>
              </a:ext>
            </a:extLst>
          </p:cNvPr>
          <p:cNvSpPr>
            <a:spLocks noGrp="1"/>
          </p:cNvSpPr>
          <p:nvPr>
            <p:ph type="sldNum" sz="quarter" idx="12"/>
          </p:nvPr>
        </p:nvSpPr>
        <p:spPr/>
        <p:txBody>
          <a:bodyPr/>
          <a:lstStyle/>
          <a:p>
            <a:fld id="{6DE18575-B01A-41F4-BD76-017ABF2EB5E4}" type="slidenum">
              <a:rPr lang="en-US" smtClean="0"/>
              <a:t>‹N°›</a:t>
            </a:fld>
            <a:endParaRPr lang="en-US" dirty="0"/>
          </a:p>
        </p:txBody>
      </p:sp>
    </p:spTree>
    <p:extLst>
      <p:ext uri="{BB962C8B-B14F-4D97-AF65-F5344CB8AC3E}">
        <p14:creationId xmlns:p14="http://schemas.microsoft.com/office/powerpoint/2010/main" val="107279389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0CA498-8B1B-4D31-9D0A-C480BBF2742A}"/>
              </a:ext>
            </a:extLst>
          </p:cNvPr>
          <p:cNvSpPr>
            <a:spLocks noGrp="1"/>
          </p:cNvSpPr>
          <p:nvPr>
            <p:ph type="title"/>
          </p:nvPr>
        </p:nvSpPr>
        <p:spPr/>
        <p:txBody>
          <a:bodyPr/>
          <a:lstStyle/>
          <a:p>
            <a:r>
              <a:rPr lang="fr-FR"/>
              <a:t>Modifiez le style du titre</a:t>
            </a:r>
            <a:endParaRPr lang="en-US"/>
          </a:p>
        </p:txBody>
      </p:sp>
      <p:sp>
        <p:nvSpPr>
          <p:cNvPr id="3" name="Vertical Text Placeholder 2">
            <a:extLst>
              <a:ext uri="{FF2B5EF4-FFF2-40B4-BE49-F238E27FC236}">
                <a16:creationId xmlns:a16="http://schemas.microsoft.com/office/drawing/2014/main" id="{B911490F-4759-41F9-A051-957E2DC2DD51}"/>
              </a:ext>
            </a:extLst>
          </p:cNvPr>
          <p:cNvSpPr>
            <a:spLocks noGrp="1"/>
          </p:cNvSpPr>
          <p:nvPr>
            <p:ph type="body" orient="vert" idx="1"/>
          </p:nvPr>
        </p:nvSpPr>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a:p>
        </p:txBody>
      </p:sp>
      <p:sp>
        <p:nvSpPr>
          <p:cNvPr id="4" name="Date Placeholder 3">
            <a:extLst>
              <a:ext uri="{FF2B5EF4-FFF2-40B4-BE49-F238E27FC236}">
                <a16:creationId xmlns:a16="http://schemas.microsoft.com/office/drawing/2014/main" id="{DA9FBADE-9434-4065-A6EE-0D9FDBFDEABD}"/>
              </a:ext>
            </a:extLst>
          </p:cNvPr>
          <p:cNvSpPr>
            <a:spLocks noGrp="1"/>
          </p:cNvSpPr>
          <p:nvPr>
            <p:ph type="dt" sz="half" idx="10"/>
          </p:nvPr>
        </p:nvSpPr>
        <p:spPr/>
        <p:txBody>
          <a:bodyPr/>
          <a:lstStyle/>
          <a:p>
            <a:r>
              <a:rPr lang="en-US" dirty="0"/>
              <a:t>Date</a:t>
            </a:r>
          </a:p>
        </p:txBody>
      </p:sp>
      <p:sp>
        <p:nvSpPr>
          <p:cNvPr id="5" name="Footer Placeholder 4">
            <a:extLst>
              <a:ext uri="{FF2B5EF4-FFF2-40B4-BE49-F238E27FC236}">
                <a16:creationId xmlns:a16="http://schemas.microsoft.com/office/drawing/2014/main" id="{F6551034-2A58-4742-BFCF-EF0C59D93D30}"/>
              </a:ext>
            </a:extLst>
          </p:cNvPr>
          <p:cNvSpPr>
            <a:spLocks noGrp="1"/>
          </p:cNvSpPr>
          <p:nvPr>
            <p:ph type="ftr" sz="quarter" idx="11"/>
          </p:nvPr>
        </p:nvSpPr>
        <p:spPr/>
        <p:txBody>
          <a:bodyPr/>
          <a:lstStyle/>
          <a:p>
            <a:r>
              <a:rPr lang="en-US" dirty="0"/>
              <a:t>Your Footer Here</a:t>
            </a:r>
          </a:p>
        </p:txBody>
      </p:sp>
      <p:sp>
        <p:nvSpPr>
          <p:cNvPr id="6" name="Slide Number Placeholder 5">
            <a:extLst>
              <a:ext uri="{FF2B5EF4-FFF2-40B4-BE49-F238E27FC236}">
                <a16:creationId xmlns:a16="http://schemas.microsoft.com/office/drawing/2014/main" id="{A436788E-6D81-4340-9F9A-749F716B1AE1}"/>
              </a:ext>
            </a:extLst>
          </p:cNvPr>
          <p:cNvSpPr>
            <a:spLocks noGrp="1"/>
          </p:cNvSpPr>
          <p:nvPr>
            <p:ph type="sldNum" sz="quarter" idx="12"/>
          </p:nvPr>
        </p:nvSpPr>
        <p:spPr/>
        <p:txBody>
          <a:bodyPr/>
          <a:lstStyle/>
          <a:p>
            <a:fld id="{6DE18575-B01A-41F4-BD76-017ABF2EB5E4}" type="slidenum">
              <a:rPr lang="en-US" smtClean="0"/>
              <a:t>‹N°›</a:t>
            </a:fld>
            <a:endParaRPr lang="en-US" dirty="0"/>
          </a:p>
        </p:txBody>
      </p:sp>
    </p:spTree>
    <p:extLst>
      <p:ext uri="{BB962C8B-B14F-4D97-AF65-F5344CB8AC3E}">
        <p14:creationId xmlns:p14="http://schemas.microsoft.com/office/powerpoint/2010/main" val="195880367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BA6BDF10-A6BF-4E58-862C-05AFE965A8B0}"/>
              </a:ext>
            </a:extLst>
          </p:cNvPr>
          <p:cNvSpPr>
            <a:spLocks noGrp="1"/>
          </p:cNvSpPr>
          <p:nvPr>
            <p:ph type="title" orient="vert"/>
          </p:nvPr>
        </p:nvSpPr>
        <p:spPr>
          <a:xfrm>
            <a:off x="8724900" y="365125"/>
            <a:ext cx="2628900" cy="5811838"/>
          </a:xfrm>
        </p:spPr>
        <p:txBody>
          <a:bodyPr vert="eaVert"/>
          <a:lstStyle/>
          <a:p>
            <a:r>
              <a:rPr lang="fr-FR"/>
              <a:t>Modifiez le style du titre</a:t>
            </a:r>
            <a:endParaRPr lang="en-US"/>
          </a:p>
        </p:txBody>
      </p:sp>
      <p:sp>
        <p:nvSpPr>
          <p:cNvPr id="3" name="Vertical Text Placeholder 2">
            <a:extLst>
              <a:ext uri="{FF2B5EF4-FFF2-40B4-BE49-F238E27FC236}">
                <a16:creationId xmlns:a16="http://schemas.microsoft.com/office/drawing/2014/main" id="{54514561-51A0-43CE-8298-BB054BC8F40E}"/>
              </a:ext>
            </a:extLst>
          </p:cNvPr>
          <p:cNvSpPr>
            <a:spLocks noGrp="1"/>
          </p:cNvSpPr>
          <p:nvPr>
            <p:ph type="body" orient="vert" idx="1"/>
          </p:nvPr>
        </p:nvSpPr>
        <p:spPr>
          <a:xfrm>
            <a:off x="838200" y="365125"/>
            <a:ext cx="7734300" cy="5811838"/>
          </a:xfrm>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a:p>
        </p:txBody>
      </p:sp>
      <p:sp>
        <p:nvSpPr>
          <p:cNvPr id="4" name="Date Placeholder 3">
            <a:extLst>
              <a:ext uri="{FF2B5EF4-FFF2-40B4-BE49-F238E27FC236}">
                <a16:creationId xmlns:a16="http://schemas.microsoft.com/office/drawing/2014/main" id="{7A1D2406-8646-4952-A1A2-9B4147F06AAF}"/>
              </a:ext>
            </a:extLst>
          </p:cNvPr>
          <p:cNvSpPr>
            <a:spLocks noGrp="1"/>
          </p:cNvSpPr>
          <p:nvPr>
            <p:ph type="dt" sz="half" idx="10"/>
          </p:nvPr>
        </p:nvSpPr>
        <p:spPr/>
        <p:txBody>
          <a:bodyPr/>
          <a:lstStyle/>
          <a:p>
            <a:r>
              <a:rPr lang="en-US" dirty="0"/>
              <a:t>Date</a:t>
            </a:r>
          </a:p>
        </p:txBody>
      </p:sp>
      <p:sp>
        <p:nvSpPr>
          <p:cNvPr id="5" name="Footer Placeholder 4">
            <a:extLst>
              <a:ext uri="{FF2B5EF4-FFF2-40B4-BE49-F238E27FC236}">
                <a16:creationId xmlns:a16="http://schemas.microsoft.com/office/drawing/2014/main" id="{264A4A95-7B7F-4965-9A89-9CEFE3BD4C5B}"/>
              </a:ext>
            </a:extLst>
          </p:cNvPr>
          <p:cNvSpPr>
            <a:spLocks noGrp="1"/>
          </p:cNvSpPr>
          <p:nvPr>
            <p:ph type="ftr" sz="quarter" idx="11"/>
          </p:nvPr>
        </p:nvSpPr>
        <p:spPr/>
        <p:txBody>
          <a:bodyPr/>
          <a:lstStyle/>
          <a:p>
            <a:r>
              <a:rPr lang="en-US" dirty="0"/>
              <a:t>Your Footer Here</a:t>
            </a:r>
          </a:p>
        </p:txBody>
      </p:sp>
      <p:sp>
        <p:nvSpPr>
          <p:cNvPr id="6" name="Slide Number Placeholder 5">
            <a:extLst>
              <a:ext uri="{FF2B5EF4-FFF2-40B4-BE49-F238E27FC236}">
                <a16:creationId xmlns:a16="http://schemas.microsoft.com/office/drawing/2014/main" id="{EEE529BA-869C-4099-8F34-7949D2FE5FDB}"/>
              </a:ext>
            </a:extLst>
          </p:cNvPr>
          <p:cNvSpPr>
            <a:spLocks noGrp="1"/>
          </p:cNvSpPr>
          <p:nvPr>
            <p:ph type="sldNum" sz="quarter" idx="12"/>
          </p:nvPr>
        </p:nvSpPr>
        <p:spPr/>
        <p:txBody>
          <a:bodyPr/>
          <a:lstStyle/>
          <a:p>
            <a:fld id="{6DE18575-B01A-41F4-BD76-017ABF2EB5E4}" type="slidenum">
              <a:rPr lang="en-US" smtClean="0"/>
              <a:t>‹N°›</a:t>
            </a:fld>
            <a:endParaRPr lang="en-US" dirty="0"/>
          </a:p>
        </p:txBody>
      </p:sp>
    </p:spTree>
    <p:extLst>
      <p:ext uri="{BB962C8B-B14F-4D97-AF65-F5344CB8AC3E}">
        <p14:creationId xmlns:p14="http://schemas.microsoft.com/office/powerpoint/2010/main" val="100820272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Cover">
    <p:spTree>
      <p:nvGrpSpPr>
        <p:cNvPr id="1" name=""/>
        <p:cNvGrpSpPr/>
        <p:nvPr/>
      </p:nvGrpSpPr>
      <p:grpSpPr>
        <a:xfrm>
          <a:off x="0" y="0"/>
          <a:ext cx="0" cy="0"/>
          <a:chOff x="0" y="0"/>
          <a:chExt cx="0" cy="0"/>
        </a:xfrm>
      </p:grpSpPr>
      <p:sp>
        <p:nvSpPr>
          <p:cNvPr id="17" name="Freeform 16">
            <a:extLst>
              <a:ext uri="{FF2B5EF4-FFF2-40B4-BE49-F238E27FC236}">
                <a16:creationId xmlns:a16="http://schemas.microsoft.com/office/drawing/2014/main" id="{CACA7B2C-A94E-3F4F-8CC4-41CAD88ADF96}"/>
              </a:ext>
            </a:extLst>
          </p:cNvPr>
          <p:cNvSpPr>
            <a:spLocks noGrp="1"/>
          </p:cNvSpPr>
          <p:nvPr>
            <p:ph type="pic" sz="quarter" idx="13"/>
          </p:nvPr>
        </p:nvSpPr>
        <p:spPr>
          <a:xfrm>
            <a:off x="0" y="1812291"/>
            <a:ext cx="7029438" cy="5036184"/>
          </a:xfrm>
          <a:custGeom>
            <a:avLst/>
            <a:gdLst>
              <a:gd name="connsiteX0" fmla="*/ 3124195 w 7029438"/>
              <a:gd name="connsiteY0" fmla="*/ 0 h 5036184"/>
              <a:gd name="connsiteX1" fmla="*/ 3233542 w 7029438"/>
              <a:gd name="connsiteY1" fmla="*/ 0 h 5036184"/>
              <a:gd name="connsiteX2" fmla="*/ 3341261 w 7029438"/>
              <a:gd name="connsiteY2" fmla="*/ 1166 h 5036184"/>
              <a:gd name="connsiteX3" fmla="*/ 3449306 w 7029438"/>
              <a:gd name="connsiteY3" fmla="*/ 5130 h 5036184"/>
              <a:gd name="connsiteX4" fmla="*/ 3503980 w 7029438"/>
              <a:gd name="connsiteY4" fmla="*/ 7695 h 5036184"/>
              <a:gd name="connsiteX5" fmla="*/ 3558653 w 7029438"/>
              <a:gd name="connsiteY5" fmla="*/ 11426 h 5036184"/>
              <a:gd name="connsiteX6" fmla="*/ 3774418 w 7029438"/>
              <a:gd name="connsiteY6" fmla="*/ 30548 h 5036184"/>
              <a:gd name="connsiteX7" fmla="*/ 3882463 w 7029438"/>
              <a:gd name="connsiteY7" fmla="*/ 43140 h 5036184"/>
              <a:gd name="connsiteX8" fmla="*/ 3989206 w 7029438"/>
              <a:gd name="connsiteY8" fmla="*/ 59696 h 5036184"/>
              <a:gd name="connsiteX9" fmla="*/ 4095624 w 7029438"/>
              <a:gd name="connsiteY9" fmla="*/ 76252 h 5036184"/>
              <a:gd name="connsiteX10" fmla="*/ 4202368 w 7029438"/>
              <a:gd name="connsiteY10" fmla="*/ 96539 h 5036184"/>
              <a:gd name="connsiteX11" fmla="*/ 4307809 w 7029438"/>
              <a:gd name="connsiteY11" fmla="*/ 119392 h 5036184"/>
              <a:gd name="connsiteX12" fmla="*/ 4413251 w 7029438"/>
              <a:gd name="connsiteY12" fmla="*/ 143410 h 5036184"/>
              <a:gd name="connsiteX13" fmla="*/ 5227168 w 7029438"/>
              <a:gd name="connsiteY13" fmla="*/ 425332 h 5036184"/>
              <a:gd name="connsiteX14" fmla="*/ 5957449 w 7029438"/>
              <a:gd name="connsiteY14" fmla="*/ 861157 h 5036184"/>
              <a:gd name="connsiteX15" fmla="*/ 6542910 w 7029438"/>
              <a:gd name="connsiteY15" fmla="*/ 1455316 h 5036184"/>
              <a:gd name="connsiteX16" fmla="*/ 6757698 w 7029438"/>
              <a:gd name="connsiteY16" fmla="*/ 1807194 h 5036184"/>
              <a:gd name="connsiteX17" fmla="*/ 6780479 w 7029438"/>
              <a:gd name="connsiteY17" fmla="*/ 1852898 h 5036184"/>
              <a:gd name="connsiteX18" fmla="*/ 6801958 w 7029438"/>
              <a:gd name="connsiteY18" fmla="*/ 1900002 h 5036184"/>
              <a:gd name="connsiteX19" fmla="*/ 6842637 w 7029438"/>
              <a:gd name="connsiteY19" fmla="*/ 1995142 h 5036184"/>
              <a:gd name="connsiteX20" fmla="*/ 6879737 w 7029438"/>
              <a:gd name="connsiteY20" fmla="*/ 2091681 h 5036184"/>
              <a:gd name="connsiteX21" fmla="*/ 6911305 w 7029438"/>
              <a:gd name="connsiteY21" fmla="*/ 2190785 h 5036184"/>
              <a:gd name="connsiteX22" fmla="*/ 6965978 w 7029438"/>
              <a:gd name="connsiteY22" fmla="*/ 2390159 h 5036184"/>
              <a:gd name="connsiteX23" fmla="*/ 6972161 w 7029438"/>
              <a:gd name="connsiteY23" fmla="*/ 2415576 h 5036184"/>
              <a:gd name="connsiteX24" fmla="*/ 6977368 w 7029438"/>
              <a:gd name="connsiteY24" fmla="*/ 2440994 h 5036184"/>
              <a:gd name="connsiteX25" fmla="*/ 6986155 w 7029438"/>
              <a:gd name="connsiteY25" fmla="*/ 2491828 h 5036184"/>
              <a:gd name="connsiteX26" fmla="*/ 6995267 w 7029438"/>
              <a:gd name="connsiteY26" fmla="*/ 2542430 h 5036184"/>
              <a:gd name="connsiteX27" fmla="*/ 7000149 w 7029438"/>
              <a:gd name="connsiteY27" fmla="*/ 2567847 h 5036184"/>
              <a:gd name="connsiteX28" fmla="*/ 7002752 w 7029438"/>
              <a:gd name="connsiteY28" fmla="*/ 2580672 h 5036184"/>
              <a:gd name="connsiteX29" fmla="*/ 7004054 w 7029438"/>
              <a:gd name="connsiteY29" fmla="*/ 2593264 h 5036184"/>
              <a:gd name="connsiteX30" fmla="*/ 7016746 w 7029438"/>
              <a:gd name="connsiteY30" fmla="*/ 2696100 h 5036184"/>
              <a:gd name="connsiteX31" fmla="*/ 7023255 w 7029438"/>
              <a:gd name="connsiteY31" fmla="*/ 2746934 h 5036184"/>
              <a:gd name="connsiteX32" fmla="*/ 7024231 w 7029438"/>
              <a:gd name="connsiteY32" fmla="*/ 2799168 h 5036184"/>
              <a:gd name="connsiteX33" fmla="*/ 7029438 w 7029438"/>
              <a:gd name="connsiteY33" fmla="*/ 2902003 h 5036184"/>
              <a:gd name="connsiteX34" fmla="*/ 7028137 w 7029438"/>
              <a:gd name="connsiteY34" fmla="*/ 3004838 h 5036184"/>
              <a:gd name="connsiteX35" fmla="*/ 7028137 w 7029438"/>
              <a:gd name="connsiteY35" fmla="*/ 3055673 h 5036184"/>
              <a:gd name="connsiteX36" fmla="*/ 7024231 w 7029438"/>
              <a:gd name="connsiteY36" fmla="*/ 3106507 h 5036184"/>
              <a:gd name="connsiteX37" fmla="*/ 7016746 w 7029438"/>
              <a:gd name="connsiteY37" fmla="*/ 3209342 h 5036184"/>
              <a:gd name="connsiteX38" fmla="*/ 7002752 w 7029438"/>
              <a:gd name="connsiteY38" fmla="*/ 3310779 h 5036184"/>
              <a:gd name="connsiteX39" fmla="*/ 6996569 w 7029438"/>
              <a:gd name="connsiteY39" fmla="*/ 3361613 h 5036184"/>
              <a:gd name="connsiteX40" fmla="*/ 6986155 w 7029438"/>
              <a:gd name="connsiteY40" fmla="*/ 3412448 h 5036184"/>
              <a:gd name="connsiteX41" fmla="*/ 6967280 w 7029438"/>
              <a:gd name="connsiteY41" fmla="*/ 3514117 h 5036184"/>
              <a:gd name="connsiteX42" fmla="*/ 6941896 w 7029438"/>
              <a:gd name="connsiteY42" fmla="*/ 3614387 h 5036184"/>
              <a:gd name="connsiteX43" fmla="*/ 6929204 w 7029438"/>
              <a:gd name="connsiteY43" fmla="*/ 3664056 h 5036184"/>
              <a:gd name="connsiteX44" fmla="*/ 6913908 w 7029438"/>
              <a:gd name="connsiteY44" fmla="*/ 3713491 h 5036184"/>
              <a:gd name="connsiteX45" fmla="*/ 6882015 w 7029438"/>
              <a:gd name="connsiteY45" fmla="*/ 3811196 h 5036184"/>
              <a:gd name="connsiteX46" fmla="*/ 6845241 w 7029438"/>
              <a:gd name="connsiteY46" fmla="*/ 3907735 h 5036184"/>
              <a:gd name="connsiteX47" fmla="*/ 6826366 w 7029438"/>
              <a:gd name="connsiteY47" fmla="*/ 3956005 h 5036184"/>
              <a:gd name="connsiteX48" fmla="*/ 6804561 w 7029438"/>
              <a:gd name="connsiteY48" fmla="*/ 4003108 h 5036184"/>
              <a:gd name="connsiteX49" fmla="*/ 6762905 w 7029438"/>
              <a:gd name="connsiteY49" fmla="*/ 4098248 h 5036184"/>
              <a:gd name="connsiteX50" fmla="*/ 6715717 w 7029438"/>
              <a:gd name="connsiteY50" fmla="*/ 4191057 h 5036184"/>
              <a:gd name="connsiteX51" fmla="*/ 6691635 w 7029438"/>
              <a:gd name="connsiteY51" fmla="*/ 4236761 h 5036184"/>
              <a:gd name="connsiteX52" fmla="*/ 6666251 w 7029438"/>
              <a:gd name="connsiteY52" fmla="*/ 4282466 h 5036184"/>
              <a:gd name="connsiteX53" fmla="*/ 6614181 w 7029438"/>
              <a:gd name="connsiteY53" fmla="*/ 4372709 h 5036184"/>
              <a:gd name="connsiteX54" fmla="*/ 6556904 w 7029438"/>
              <a:gd name="connsiteY54" fmla="*/ 4460154 h 5036184"/>
              <a:gd name="connsiteX55" fmla="*/ 6528916 w 7029438"/>
              <a:gd name="connsiteY55" fmla="*/ 4503526 h 5036184"/>
              <a:gd name="connsiteX56" fmla="*/ 6498651 w 7029438"/>
              <a:gd name="connsiteY56" fmla="*/ 4546666 h 5036184"/>
              <a:gd name="connsiteX57" fmla="*/ 6437468 w 7029438"/>
              <a:gd name="connsiteY57" fmla="*/ 4631779 h 5036184"/>
              <a:gd name="connsiteX58" fmla="*/ 6372706 w 7029438"/>
              <a:gd name="connsiteY58" fmla="*/ 4714327 h 5036184"/>
              <a:gd name="connsiteX59" fmla="*/ 6339837 w 7029438"/>
              <a:gd name="connsiteY59" fmla="*/ 4754901 h 5036184"/>
              <a:gd name="connsiteX60" fmla="*/ 6305666 w 7029438"/>
              <a:gd name="connsiteY60" fmla="*/ 4794310 h 5036184"/>
              <a:gd name="connsiteX61" fmla="*/ 6236999 w 7029438"/>
              <a:gd name="connsiteY61" fmla="*/ 4874292 h 5036184"/>
              <a:gd name="connsiteX62" fmla="*/ 6144875 w 7029438"/>
              <a:gd name="connsiteY62" fmla="*/ 4982505 h 5036184"/>
              <a:gd name="connsiteX63" fmla="*/ 6096659 w 7029438"/>
              <a:gd name="connsiteY63" fmla="*/ 5036184 h 5036184"/>
              <a:gd name="connsiteX64" fmla="*/ 0 w 7029438"/>
              <a:gd name="connsiteY64" fmla="*/ 5036184 h 5036184"/>
              <a:gd name="connsiteX65" fmla="*/ 0 w 7029438"/>
              <a:gd name="connsiteY65" fmla="*/ 1123958 h 5036184"/>
              <a:gd name="connsiteX66" fmla="*/ 266858 w 7029438"/>
              <a:gd name="connsiteY66" fmla="*/ 919454 h 5036184"/>
              <a:gd name="connsiteX67" fmla="*/ 1018618 w 7029438"/>
              <a:gd name="connsiteY67" fmla="*/ 485028 h 5036184"/>
              <a:gd name="connsiteX68" fmla="*/ 2691038 w 7029438"/>
              <a:gd name="connsiteY68" fmla="*/ 26583 h 5036184"/>
              <a:gd name="connsiteX69" fmla="*/ 2745712 w 7029438"/>
              <a:gd name="connsiteY69" fmla="*/ 20287 h 5036184"/>
              <a:gd name="connsiteX70" fmla="*/ 2800385 w 7029438"/>
              <a:gd name="connsiteY70" fmla="*/ 16556 h 5036184"/>
              <a:gd name="connsiteX71" fmla="*/ 2908430 w 7029438"/>
              <a:gd name="connsiteY71" fmla="*/ 8861 h 5036184"/>
              <a:gd name="connsiteX72" fmla="*/ 3016150 w 7029438"/>
              <a:gd name="connsiteY72" fmla="*/ 3731 h 50361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Lst>
            <a:rect l="l" t="t" r="r" b="b"/>
            <a:pathLst>
              <a:path w="7029438" h="5036184">
                <a:moveTo>
                  <a:pt x="3124195" y="0"/>
                </a:moveTo>
                <a:cubicBezTo>
                  <a:pt x="3160969" y="0"/>
                  <a:pt x="3197744" y="0"/>
                  <a:pt x="3233542" y="0"/>
                </a:cubicBezTo>
                <a:cubicBezTo>
                  <a:pt x="3269014" y="1166"/>
                  <a:pt x="3305789" y="0"/>
                  <a:pt x="3341261" y="1166"/>
                </a:cubicBezTo>
                <a:lnTo>
                  <a:pt x="3449306" y="5130"/>
                </a:lnTo>
                <a:lnTo>
                  <a:pt x="3503980" y="7695"/>
                </a:lnTo>
                <a:cubicBezTo>
                  <a:pt x="3522855" y="8861"/>
                  <a:pt x="3540754" y="10260"/>
                  <a:pt x="3558653" y="11426"/>
                </a:cubicBezTo>
                <a:cubicBezTo>
                  <a:pt x="3630900" y="17722"/>
                  <a:pt x="3703473" y="21686"/>
                  <a:pt x="3774418" y="30548"/>
                </a:cubicBezTo>
                <a:lnTo>
                  <a:pt x="3882463" y="43140"/>
                </a:lnTo>
                <a:cubicBezTo>
                  <a:pt x="3917935" y="48270"/>
                  <a:pt x="3953408" y="54566"/>
                  <a:pt x="3989206" y="59696"/>
                </a:cubicBezTo>
                <a:cubicBezTo>
                  <a:pt x="4024679" y="64826"/>
                  <a:pt x="4060151" y="69956"/>
                  <a:pt x="4095624" y="76252"/>
                </a:cubicBezTo>
                <a:cubicBezTo>
                  <a:pt x="4131422" y="82548"/>
                  <a:pt x="4166895" y="88844"/>
                  <a:pt x="4202368" y="96539"/>
                </a:cubicBezTo>
                <a:lnTo>
                  <a:pt x="4307809" y="119392"/>
                </a:lnTo>
                <a:lnTo>
                  <a:pt x="4413251" y="143410"/>
                </a:lnTo>
                <a:cubicBezTo>
                  <a:pt x="4693777" y="212200"/>
                  <a:pt x="4966819" y="306174"/>
                  <a:pt x="5227168" y="425332"/>
                </a:cubicBezTo>
                <a:cubicBezTo>
                  <a:pt x="5486542" y="544723"/>
                  <a:pt x="5734199" y="688366"/>
                  <a:pt x="5957449" y="861157"/>
                </a:cubicBezTo>
                <a:cubicBezTo>
                  <a:pt x="6181024" y="1032549"/>
                  <a:pt x="6380517" y="1231923"/>
                  <a:pt x="6542910" y="1455316"/>
                </a:cubicBezTo>
                <a:cubicBezTo>
                  <a:pt x="6624269" y="1567245"/>
                  <a:pt x="6695540" y="1684071"/>
                  <a:pt x="6757698" y="1807194"/>
                </a:cubicBezTo>
                <a:lnTo>
                  <a:pt x="6780479" y="1852898"/>
                </a:lnTo>
                <a:cubicBezTo>
                  <a:pt x="6788289" y="1868055"/>
                  <a:pt x="6795775" y="1883446"/>
                  <a:pt x="6801958" y="1900002"/>
                </a:cubicBezTo>
                <a:cubicBezTo>
                  <a:pt x="6815952" y="1931715"/>
                  <a:pt x="6829945" y="1963428"/>
                  <a:pt x="6842637" y="1995142"/>
                </a:cubicBezTo>
                <a:lnTo>
                  <a:pt x="6879737" y="2091681"/>
                </a:lnTo>
                <a:lnTo>
                  <a:pt x="6911305" y="2190785"/>
                </a:lnTo>
                <a:cubicBezTo>
                  <a:pt x="6934085" y="2255611"/>
                  <a:pt x="6948079" y="2322768"/>
                  <a:pt x="6965978" y="2390159"/>
                </a:cubicBezTo>
                <a:lnTo>
                  <a:pt x="6972161" y="2415576"/>
                </a:lnTo>
                <a:cubicBezTo>
                  <a:pt x="6974765" y="2424438"/>
                  <a:pt x="6976067" y="2432133"/>
                  <a:pt x="6977368" y="2440994"/>
                </a:cubicBezTo>
                <a:lnTo>
                  <a:pt x="6986155" y="2491828"/>
                </a:lnTo>
                <a:lnTo>
                  <a:pt x="6995267" y="2542430"/>
                </a:lnTo>
                <a:lnTo>
                  <a:pt x="7000149" y="2567847"/>
                </a:lnTo>
                <a:lnTo>
                  <a:pt x="7002752" y="2580672"/>
                </a:lnTo>
                <a:lnTo>
                  <a:pt x="7004054" y="2593264"/>
                </a:lnTo>
                <a:lnTo>
                  <a:pt x="7016746" y="2696100"/>
                </a:lnTo>
                <a:cubicBezTo>
                  <a:pt x="7019350" y="2712656"/>
                  <a:pt x="7021953" y="2730611"/>
                  <a:pt x="7023255" y="2746934"/>
                </a:cubicBezTo>
                <a:lnTo>
                  <a:pt x="7024231" y="2799168"/>
                </a:lnTo>
                <a:lnTo>
                  <a:pt x="7029438" y="2902003"/>
                </a:lnTo>
                <a:lnTo>
                  <a:pt x="7028137" y="3004838"/>
                </a:lnTo>
                <a:lnTo>
                  <a:pt x="7028137" y="3055673"/>
                </a:lnTo>
                <a:lnTo>
                  <a:pt x="7024231" y="3106507"/>
                </a:lnTo>
                <a:lnTo>
                  <a:pt x="7016746" y="3209342"/>
                </a:lnTo>
                <a:lnTo>
                  <a:pt x="7002752" y="3310779"/>
                </a:lnTo>
                <a:lnTo>
                  <a:pt x="6996569" y="3361613"/>
                </a:lnTo>
                <a:lnTo>
                  <a:pt x="6986155" y="3412448"/>
                </a:lnTo>
                <a:lnTo>
                  <a:pt x="6967280" y="3514117"/>
                </a:lnTo>
                <a:lnTo>
                  <a:pt x="6941896" y="3614387"/>
                </a:lnTo>
                <a:cubicBezTo>
                  <a:pt x="6937990" y="3630943"/>
                  <a:pt x="6934085" y="3647499"/>
                  <a:pt x="6929204" y="3664056"/>
                </a:cubicBezTo>
                <a:lnTo>
                  <a:pt x="6913908" y="3713491"/>
                </a:lnTo>
                <a:cubicBezTo>
                  <a:pt x="6902518" y="3745204"/>
                  <a:pt x="6893731" y="3778317"/>
                  <a:pt x="6882015" y="3811196"/>
                </a:cubicBezTo>
                <a:lnTo>
                  <a:pt x="6845241" y="3907735"/>
                </a:lnTo>
                <a:cubicBezTo>
                  <a:pt x="6839058" y="3924292"/>
                  <a:pt x="6832549" y="3939449"/>
                  <a:pt x="6826366" y="3956005"/>
                </a:cubicBezTo>
                <a:lnTo>
                  <a:pt x="6804561" y="4003108"/>
                </a:lnTo>
                <a:cubicBezTo>
                  <a:pt x="6790568" y="4034822"/>
                  <a:pt x="6777875" y="4066535"/>
                  <a:pt x="6762905" y="4098248"/>
                </a:cubicBezTo>
                <a:lnTo>
                  <a:pt x="6715717" y="4191057"/>
                </a:lnTo>
                <a:cubicBezTo>
                  <a:pt x="6706930" y="4206214"/>
                  <a:pt x="6700421" y="4221371"/>
                  <a:pt x="6691635" y="4236761"/>
                </a:cubicBezTo>
                <a:lnTo>
                  <a:pt x="6666251" y="4282466"/>
                </a:lnTo>
                <a:cubicBezTo>
                  <a:pt x="6648352" y="4313013"/>
                  <a:pt x="6632080" y="4343327"/>
                  <a:pt x="6614181" y="4372709"/>
                </a:cubicBezTo>
                <a:lnTo>
                  <a:pt x="6556904" y="4460154"/>
                </a:lnTo>
                <a:cubicBezTo>
                  <a:pt x="6548117" y="4474145"/>
                  <a:pt x="6539330" y="4489535"/>
                  <a:pt x="6528916" y="4503526"/>
                </a:cubicBezTo>
                <a:lnTo>
                  <a:pt x="6498651" y="4546666"/>
                </a:lnTo>
                <a:cubicBezTo>
                  <a:pt x="6478148" y="4574648"/>
                  <a:pt x="6457971" y="4603796"/>
                  <a:pt x="6437468" y="4631779"/>
                </a:cubicBezTo>
                <a:lnTo>
                  <a:pt x="6372706" y="4714327"/>
                </a:lnTo>
                <a:cubicBezTo>
                  <a:pt x="6361316" y="4726919"/>
                  <a:pt x="6351228" y="4740910"/>
                  <a:pt x="6339837" y="4754901"/>
                </a:cubicBezTo>
                <a:lnTo>
                  <a:pt x="6305666" y="4794310"/>
                </a:lnTo>
                <a:lnTo>
                  <a:pt x="6236999" y="4874292"/>
                </a:lnTo>
                <a:cubicBezTo>
                  <a:pt x="6236999" y="4874292"/>
                  <a:pt x="6193431" y="4927153"/>
                  <a:pt x="6144875" y="4982505"/>
                </a:cubicBezTo>
                <a:lnTo>
                  <a:pt x="6096659" y="5036184"/>
                </a:lnTo>
                <a:lnTo>
                  <a:pt x="0" y="5036184"/>
                </a:lnTo>
                <a:lnTo>
                  <a:pt x="0" y="1123958"/>
                </a:lnTo>
                <a:cubicBezTo>
                  <a:pt x="86241" y="1052836"/>
                  <a:pt x="175411" y="984279"/>
                  <a:pt x="266858" y="919454"/>
                </a:cubicBezTo>
                <a:cubicBezTo>
                  <a:pt x="502800" y="753192"/>
                  <a:pt x="755665" y="608383"/>
                  <a:pt x="1018618" y="485028"/>
                </a:cubicBezTo>
                <a:cubicBezTo>
                  <a:pt x="1544198" y="238783"/>
                  <a:pt x="2114690" y="86279"/>
                  <a:pt x="2691038" y="26583"/>
                </a:cubicBezTo>
                <a:lnTo>
                  <a:pt x="2745712" y="20287"/>
                </a:lnTo>
                <a:lnTo>
                  <a:pt x="2800385" y="16556"/>
                </a:lnTo>
                <a:lnTo>
                  <a:pt x="2908430" y="8861"/>
                </a:lnTo>
                <a:cubicBezTo>
                  <a:pt x="2943903" y="5130"/>
                  <a:pt x="2980677" y="5130"/>
                  <a:pt x="3016150" y="3731"/>
                </a:cubicBezTo>
                <a:close/>
              </a:path>
            </a:pathLst>
          </a:custGeom>
          <a:solidFill>
            <a:schemeClr val="accent4"/>
          </a:solidFill>
        </p:spPr>
        <p:txBody>
          <a:bodyPr wrap="square" anchor="ctr">
            <a:noAutofit/>
          </a:bodyPr>
          <a:lstStyle>
            <a:lvl1pPr marL="0" indent="0" algn="ctr">
              <a:buNone/>
              <a:defRPr/>
            </a:lvl1pPr>
          </a:lstStyle>
          <a:p>
            <a:r>
              <a:rPr lang="fr-FR" dirty="0"/>
              <a:t>Cliquez sur l'icône pour ajouter une image</a:t>
            </a:r>
            <a:endParaRPr lang="en-US" dirty="0"/>
          </a:p>
        </p:txBody>
      </p:sp>
      <p:sp>
        <p:nvSpPr>
          <p:cNvPr id="21" name="Date Placeholder 3">
            <a:extLst>
              <a:ext uri="{FF2B5EF4-FFF2-40B4-BE49-F238E27FC236}">
                <a16:creationId xmlns:a16="http://schemas.microsoft.com/office/drawing/2014/main" id="{D611355A-2485-4AA5-91FA-EA5F3157B7B3}"/>
              </a:ext>
            </a:extLst>
          </p:cNvPr>
          <p:cNvSpPr>
            <a:spLocks noGrp="1"/>
          </p:cNvSpPr>
          <p:nvPr>
            <p:ph type="dt" sz="half" idx="10"/>
          </p:nvPr>
        </p:nvSpPr>
        <p:spPr>
          <a:xfrm>
            <a:off x="838200" y="6356350"/>
            <a:ext cx="2743200" cy="365125"/>
          </a:xfrm>
        </p:spPr>
        <p:txBody>
          <a:bodyPr/>
          <a:lstStyle/>
          <a:p>
            <a:r>
              <a:rPr lang="en-US" dirty="0"/>
              <a:t>Date</a:t>
            </a:r>
          </a:p>
        </p:txBody>
      </p:sp>
    </p:spTree>
    <p:extLst>
      <p:ext uri="{BB962C8B-B14F-4D97-AF65-F5344CB8AC3E}">
        <p14:creationId xmlns:p14="http://schemas.microsoft.com/office/powerpoint/2010/main" val="6074363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Section 2">
    <p:spTree>
      <p:nvGrpSpPr>
        <p:cNvPr id="1" name=""/>
        <p:cNvGrpSpPr/>
        <p:nvPr/>
      </p:nvGrpSpPr>
      <p:grpSpPr>
        <a:xfrm>
          <a:off x="0" y="0"/>
          <a:ext cx="0" cy="0"/>
          <a:chOff x="0" y="0"/>
          <a:chExt cx="0" cy="0"/>
        </a:xfrm>
      </p:grpSpPr>
      <p:sp>
        <p:nvSpPr>
          <p:cNvPr id="20" name="Freeform 19">
            <a:extLst>
              <a:ext uri="{FF2B5EF4-FFF2-40B4-BE49-F238E27FC236}">
                <a16:creationId xmlns:a16="http://schemas.microsoft.com/office/drawing/2014/main" id="{B4B0417E-4122-6B40-A028-CE7A014DE79F}"/>
              </a:ext>
            </a:extLst>
          </p:cNvPr>
          <p:cNvSpPr>
            <a:spLocks noGrp="1"/>
          </p:cNvSpPr>
          <p:nvPr>
            <p:ph type="pic" sz="quarter" idx="13"/>
          </p:nvPr>
        </p:nvSpPr>
        <p:spPr>
          <a:xfrm>
            <a:off x="4036394" y="0"/>
            <a:ext cx="8155606" cy="2854790"/>
          </a:xfrm>
          <a:custGeom>
            <a:avLst/>
            <a:gdLst>
              <a:gd name="connsiteX0" fmla="*/ 27652 w 8155606"/>
              <a:gd name="connsiteY0" fmla="*/ 0 h 2854790"/>
              <a:gd name="connsiteX1" fmla="*/ 8151829 w 8155606"/>
              <a:gd name="connsiteY1" fmla="*/ 0 h 2854790"/>
              <a:gd name="connsiteX2" fmla="*/ 8155606 w 8155606"/>
              <a:gd name="connsiteY2" fmla="*/ 0 h 2854790"/>
              <a:gd name="connsiteX3" fmla="*/ 8155606 w 8155606"/>
              <a:gd name="connsiteY3" fmla="*/ 1082033 h 2854790"/>
              <a:gd name="connsiteX4" fmla="*/ 8109903 w 8155606"/>
              <a:gd name="connsiteY4" fmla="*/ 1151812 h 2854790"/>
              <a:gd name="connsiteX5" fmla="*/ 8067977 w 8155606"/>
              <a:gd name="connsiteY5" fmla="*/ 1212851 h 2854790"/>
              <a:gd name="connsiteX6" fmla="*/ 8024918 w 8155606"/>
              <a:gd name="connsiteY6" fmla="*/ 1273759 h 2854790"/>
              <a:gd name="connsiteX7" fmla="*/ 7935778 w 8155606"/>
              <a:gd name="connsiteY7" fmla="*/ 1393190 h 2854790"/>
              <a:gd name="connsiteX8" fmla="*/ 7741635 w 8155606"/>
              <a:gd name="connsiteY8" fmla="*/ 1621725 h 2854790"/>
              <a:gd name="connsiteX9" fmla="*/ 7065911 w 8155606"/>
              <a:gd name="connsiteY9" fmla="*/ 2118385 h 2854790"/>
              <a:gd name="connsiteX10" fmla="*/ 6301424 w 8155606"/>
              <a:gd name="connsiteY10" fmla="*/ 2484095 h 2854790"/>
              <a:gd name="connsiteX11" fmla="*/ 4632700 w 8155606"/>
              <a:gd name="connsiteY11" fmla="*/ 2839741 h 2854790"/>
              <a:gd name="connsiteX12" fmla="*/ 3774163 w 8155606"/>
              <a:gd name="connsiteY12" fmla="*/ 2842256 h 2854790"/>
              <a:gd name="connsiteX13" fmla="*/ 2923181 w 8155606"/>
              <a:gd name="connsiteY13" fmla="*/ 2734212 h 2854790"/>
              <a:gd name="connsiteX14" fmla="*/ 2099017 w 8155606"/>
              <a:gd name="connsiteY14" fmla="*/ 2514548 h 2854790"/>
              <a:gd name="connsiteX15" fmla="*/ 1998546 w 8155606"/>
              <a:gd name="connsiteY15" fmla="*/ 2479063 h 2854790"/>
              <a:gd name="connsiteX16" fmla="*/ 1899586 w 8155606"/>
              <a:gd name="connsiteY16" fmla="*/ 2442121 h 2854790"/>
              <a:gd name="connsiteX17" fmla="*/ 1705065 w 8155606"/>
              <a:gd name="connsiteY17" fmla="*/ 2360956 h 2854790"/>
              <a:gd name="connsiteX18" fmla="*/ 1331887 w 8155606"/>
              <a:gd name="connsiteY18" fmla="*/ 2174261 h 2854790"/>
              <a:gd name="connsiteX19" fmla="*/ 667494 w 8155606"/>
              <a:gd name="connsiteY19" fmla="*/ 1696668 h 2854790"/>
              <a:gd name="connsiteX20" fmla="*/ 398564 w 8155606"/>
              <a:gd name="connsiteY20" fmla="*/ 1404577 h 2854790"/>
              <a:gd name="connsiteX21" fmla="*/ 190068 w 8155606"/>
              <a:gd name="connsiteY21" fmla="*/ 1079517 h 2854790"/>
              <a:gd name="connsiteX22" fmla="*/ 55603 w 8155606"/>
              <a:gd name="connsiteY22" fmla="*/ 726387 h 2854790"/>
              <a:gd name="connsiteX23" fmla="*/ 18587 w 8155606"/>
              <a:gd name="connsiteY23" fmla="*/ 542341 h 2854790"/>
              <a:gd name="connsiteX24" fmla="*/ 11033 w 8155606"/>
              <a:gd name="connsiteY24" fmla="*/ 495336 h 2854790"/>
              <a:gd name="connsiteX25" fmla="*/ 7256 w 8155606"/>
              <a:gd name="connsiteY25" fmla="*/ 448331 h 2854790"/>
              <a:gd name="connsiteX26" fmla="*/ 3479 w 8155606"/>
              <a:gd name="connsiteY26" fmla="*/ 401327 h 2854790"/>
              <a:gd name="connsiteX27" fmla="*/ 1968 w 8155606"/>
              <a:gd name="connsiteY27" fmla="*/ 378420 h 2854790"/>
              <a:gd name="connsiteX28" fmla="*/ 835 w 8155606"/>
              <a:gd name="connsiteY28" fmla="*/ 367033 h 2854790"/>
              <a:gd name="connsiteX29" fmla="*/ 835 w 8155606"/>
              <a:gd name="connsiteY29" fmla="*/ 355646 h 2854790"/>
              <a:gd name="connsiteX30" fmla="*/ 27652 w 8155606"/>
              <a:gd name="connsiteY30" fmla="*/ 0 h 28547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8155606" h="2854790">
                <a:moveTo>
                  <a:pt x="27652" y="0"/>
                </a:moveTo>
                <a:lnTo>
                  <a:pt x="8151829" y="0"/>
                </a:lnTo>
                <a:lnTo>
                  <a:pt x="8155606" y="0"/>
                </a:lnTo>
                <a:lnTo>
                  <a:pt x="8155606" y="1082033"/>
                </a:lnTo>
                <a:cubicBezTo>
                  <a:pt x="8140498" y="1104939"/>
                  <a:pt x="8125012" y="1129038"/>
                  <a:pt x="8109903" y="1151812"/>
                </a:cubicBezTo>
                <a:lnTo>
                  <a:pt x="8067977" y="1212851"/>
                </a:lnTo>
                <a:cubicBezTo>
                  <a:pt x="8054002" y="1234434"/>
                  <a:pt x="8038894" y="1253501"/>
                  <a:pt x="8024918" y="1273759"/>
                </a:cubicBezTo>
                <a:cubicBezTo>
                  <a:pt x="7996968" y="1314408"/>
                  <a:pt x="7966373" y="1353733"/>
                  <a:pt x="7935778" y="1393190"/>
                </a:cubicBezTo>
                <a:cubicBezTo>
                  <a:pt x="7873834" y="1471973"/>
                  <a:pt x="7810001" y="1548107"/>
                  <a:pt x="7741635" y="1621725"/>
                </a:cubicBezTo>
                <a:cubicBezTo>
                  <a:pt x="7534650" y="1808420"/>
                  <a:pt x="7307268" y="1974856"/>
                  <a:pt x="7065911" y="2118385"/>
                </a:cubicBezTo>
                <a:cubicBezTo>
                  <a:pt x="6823421" y="2261783"/>
                  <a:pt x="6566956" y="2383730"/>
                  <a:pt x="6301424" y="2484095"/>
                </a:cubicBezTo>
                <a:cubicBezTo>
                  <a:pt x="5770364" y="2684692"/>
                  <a:pt x="5204176" y="2799092"/>
                  <a:pt x="4632700" y="2839741"/>
                </a:cubicBezTo>
                <a:cubicBezTo>
                  <a:pt x="4346773" y="2858675"/>
                  <a:pt x="4059713" y="2859999"/>
                  <a:pt x="3774163" y="2842256"/>
                </a:cubicBezTo>
                <a:cubicBezTo>
                  <a:pt x="3488236" y="2824381"/>
                  <a:pt x="3203820" y="2788896"/>
                  <a:pt x="2923181" y="2734212"/>
                </a:cubicBezTo>
                <a:cubicBezTo>
                  <a:pt x="2642542" y="2679660"/>
                  <a:pt x="2366814" y="2607233"/>
                  <a:pt x="2099017" y="2514548"/>
                </a:cubicBezTo>
                <a:cubicBezTo>
                  <a:pt x="2065778" y="2503161"/>
                  <a:pt x="2031784" y="2491774"/>
                  <a:pt x="1998546" y="2479063"/>
                </a:cubicBezTo>
                <a:lnTo>
                  <a:pt x="1899586" y="2442121"/>
                </a:lnTo>
                <a:cubicBezTo>
                  <a:pt x="1833486" y="2415508"/>
                  <a:pt x="1768898" y="2390085"/>
                  <a:pt x="1705065" y="2360956"/>
                </a:cubicBezTo>
                <a:cubicBezTo>
                  <a:pt x="1578154" y="2303756"/>
                  <a:pt x="1452376" y="2242848"/>
                  <a:pt x="1331887" y="2174261"/>
                </a:cubicBezTo>
                <a:cubicBezTo>
                  <a:pt x="1090530" y="2038279"/>
                  <a:pt x="863148" y="1879522"/>
                  <a:pt x="667494" y="1696668"/>
                </a:cubicBezTo>
                <a:cubicBezTo>
                  <a:pt x="569667" y="1605307"/>
                  <a:pt x="478261" y="1507458"/>
                  <a:pt x="398564" y="1404577"/>
                </a:cubicBezTo>
                <a:cubicBezTo>
                  <a:pt x="318489" y="1301697"/>
                  <a:pt x="248613" y="1192461"/>
                  <a:pt x="190068" y="1079517"/>
                </a:cubicBezTo>
                <a:cubicBezTo>
                  <a:pt x="131522" y="966441"/>
                  <a:pt x="87331" y="847142"/>
                  <a:pt x="55603" y="726387"/>
                </a:cubicBezTo>
                <a:cubicBezTo>
                  <a:pt x="38984" y="666804"/>
                  <a:pt x="27652" y="604572"/>
                  <a:pt x="18587" y="542341"/>
                </a:cubicBezTo>
                <a:lnTo>
                  <a:pt x="11033" y="495336"/>
                </a:lnTo>
                <a:cubicBezTo>
                  <a:pt x="8389" y="480109"/>
                  <a:pt x="8389" y="463558"/>
                  <a:pt x="7256" y="448331"/>
                </a:cubicBezTo>
                <a:lnTo>
                  <a:pt x="3479" y="401327"/>
                </a:lnTo>
                <a:lnTo>
                  <a:pt x="1968" y="378420"/>
                </a:lnTo>
                <a:lnTo>
                  <a:pt x="835" y="367033"/>
                </a:lnTo>
                <a:lnTo>
                  <a:pt x="835" y="355646"/>
                </a:lnTo>
                <a:cubicBezTo>
                  <a:pt x="-2942" y="236215"/>
                  <a:pt x="6123" y="118107"/>
                  <a:pt x="27652" y="0"/>
                </a:cubicBezTo>
                <a:close/>
              </a:path>
            </a:pathLst>
          </a:custGeom>
          <a:solidFill>
            <a:schemeClr val="accent4"/>
          </a:solidFill>
        </p:spPr>
        <p:txBody>
          <a:bodyPr wrap="square" anchor="ctr">
            <a:noAutofit/>
          </a:bodyPr>
          <a:lstStyle>
            <a:lvl1pPr marL="0" indent="0" algn="ctr">
              <a:buNone/>
              <a:defRPr/>
            </a:lvl1pPr>
          </a:lstStyle>
          <a:p>
            <a:r>
              <a:rPr lang="fr-FR" dirty="0"/>
              <a:t>Cliquez sur l'icône pour ajouter une image</a:t>
            </a:r>
            <a:endParaRPr lang="en-US" dirty="0"/>
          </a:p>
        </p:txBody>
      </p:sp>
      <p:pic>
        <p:nvPicPr>
          <p:cNvPr id="2" name="Picture 1" descr="A yellow background with white text&#10;&#10;Description automatically generated">
            <a:extLst>
              <a:ext uri="{FF2B5EF4-FFF2-40B4-BE49-F238E27FC236}">
                <a16:creationId xmlns:a16="http://schemas.microsoft.com/office/drawing/2014/main" id="{A45D086A-D0B4-8ADD-0657-FA712DC5C229}"/>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1280621" y="6000750"/>
            <a:ext cx="754678" cy="754678"/>
          </a:xfrm>
          <a:prstGeom prst="rect">
            <a:avLst/>
          </a:prstGeom>
        </p:spPr>
      </p:pic>
    </p:spTree>
    <p:extLst>
      <p:ext uri="{BB962C8B-B14F-4D97-AF65-F5344CB8AC3E}">
        <p14:creationId xmlns:p14="http://schemas.microsoft.com/office/powerpoint/2010/main" val="42269698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cSld name="1_Titre et contenu">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7216C514-AFFF-1249-9057-FEDE5A7A7D57}" type="datetime1">
              <a:rPr lang="fr-FR" smtClean="0"/>
              <a:t>20/10/2023</a:t>
            </a:fld>
            <a:endParaRPr lang="fr-FR" dirty="0"/>
          </a:p>
        </p:txBody>
      </p:sp>
      <p:sp>
        <p:nvSpPr>
          <p:cNvPr id="7" name="Text Placeholder 2"/>
          <p:cNvSpPr>
            <a:spLocks noGrp="1"/>
          </p:cNvSpPr>
          <p:nvPr>
            <p:ph idx="1"/>
          </p:nvPr>
        </p:nvSpPr>
        <p:spPr>
          <a:xfrm>
            <a:off x="1446168" y="1397000"/>
            <a:ext cx="9579320" cy="5032997"/>
          </a:xfrm>
          <a:prstGeom prst="rect">
            <a:avLst/>
          </a:prstGeom>
        </p:spPr>
        <p:txBody>
          <a:bodyPr vert="horz" lIns="91440" tIns="45720" rIns="91440" bIns="45720" numCol="1" rtlCol="0">
            <a:normAutofit/>
          </a:bodyPr>
          <a:lstStyle>
            <a:lvl1pPr>
              <a:defRPr sz="1680"/>
            </a:lvl1pPr>
            <a:lvl2pPr marL="215266" indent="-215266">
              <a:buClr>
                <a:srgbClr val="88C1D2"/>
              </a:buClr>
              <a:buFont typeface="Police système"/>
              <a:buChar char="●"/>
              <a:tabLst/>
              <a:defRPr sz="1680"/>
            </a:lvl2pPr>
            <a:lvl3pPr marL="649606" indent="-323850">
              <a:buSzPct val="150000"/>
              <a:buFont typeface="Apple Symbols" panose="02000000000000000000" pitchFamily="2" charset="-79"/>
              <a:buChar char="⤑"/>
              <a:defRPr sz="1680"/>
            </a:lvl3pPr>
            <a:lvl4pPr marL="862966" indent="-213360">
              <a:buSzPct val="120000"/>
              <a:buFont typeface="Arial" panose="020B0604020202020204" pitchFamily="34" charset="0"/>
              <a:buChar char="•"/>
              <a:defRPr/>
            </a:lvl4pPr>
            <a:lvl5pPr marL="1076326" indent="-213360">
              <a:buFont typeface="Arial" panose="020B0604020202020204" pitchFamily="34" charset="0"/>
              <a:buChar char="•"/>
              <a:defRPr/>
            </a:lvl5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dirty="0"/>
          </a:p>
        </p:txBody>
      </p:sp>
      <p:sp>
        <p:nvSpPr>
          <p:cNvPr id="8" name="Title Placeholder 1"/>
          <p:cNvSpPr>
            <a:spLocks noGrp="1"/>
          </p:cNvSpPr>
          <p:nvPr>
            <p:ph type="title"/>
          </p:nvPr>
        </p:nvSpPr>
        <p:spPr>
          <a:xfrm>
            <a:off x="575999" y="126997"/>
            <a:ext cx="10283911" cy="880717"/>
          </a:xfrm>
          <a:prstGeom prst="rect">
            <a:avLst/>
          </a:prstGeom>
          <a:noFill/>
          <a:ln>
            <a:noFill/>
          </a:ln>
        </p:spPr>
        <p:txBody>
          <a:bodyPr vert="horz" lIns="0" tIns="45720" rIns="274320" bIns="45720" rtlCol="0" anchor="b">
            <a:noAutofit/>
          </a:bodyPr>
          <a:lstStyle/>
          <a:p>
            <a:r>
              <a:rPr lang="fr-FR"/>
              <a:t>Modifiez le style du titre</a:t>
            </a:r>
            <a:endParaRPr lang="fr-FR" dirty="0"/>
          </a:p>
        </p:txBody>
      </p:sp>
      <p:sp>
        <p:nvSpPr>
          <p:cNvPr id="9" name="Slide Number Placeholder 5">
            <a:extLst>
              <a:ext uri="{FF2B5EF4-FFF2-40B4-BE49-F238E27FC236}">
                <a16:creationId xmlns:a16="http://schemas.microsoft.com/office/drawing/2014/main" id="{D2353269-2C0D-134C-946D-5AFD06FC2A13}"/>
              </a:ext>
            </a:extLst>
          </p:cNvPr>
          <p:cNvSpPr>
            <a:spLocks noGrp="1"/>
          </p:cNvSpPr>
          <p:nvPr>
            <p:ph type="sldNum" sz="quarter" idx="4"/>
          </p:nvPr>
        </p:nvSpPr>
        <p:spPr>
          <a:xfrm>
            <a:off x="11548273" y="205573"/>
            <a:ext cx="445921" cy="212162"/>
          </a:xfrm>
          <a:prstGeom prst="rect">
            <a:avLst/>
          </a:prstGeom>
          <a:ln>
            <a:noFill/>
          </a:ln>
        </p:spPr>
        <p:txBody>
          <a:bodyPr vert="horz" lIns="0" tIns="0" rIns="0" bIns="0" rtlCol="0" anchor="ctr"/>
          <a:lstStyle>
            <a:lvl1pPr algn="r">
              <a:defRPr lang="fr-FR" sz="1320" b="0" i="0" cap="small" smtClean="0">
                <a:solidFill>
                  <a:schemeClr val="accent1"/>
                </a:solidFill>
                <a:latin typeface="Open Sans" panose="020B0606030504020204" pitchFamily="34" charset="0"/>
                <a:ea typeface="Open Sans" panose="020B0606030504020204" pitchFamily="34" charset="0"/>
                <a:cs typeface="Open Sans" panose="020B0606030504020204" pitchFamily="34" charset="0"/>
              </a:defRPr>
            </a:lvl1pPr>
          </a:lstStyle>
          <a:p>
            <a:fld id="{2737FE23-76C1-5144-87C5-A6B73D758774}" type="slidenum">
              <a:rPr lang="fr-FR" smtClean="0"/>
              <a:pPr/>
              <a:t>‹N°›</a:t>
            </a:fld>
            <a:endParaRPr lang="fr-FR" dirty="0"/>
          </a:p>
        </p:txBody>
      </p:sp>
      <p:pic>
        <p:nvPicPr>
          <p:cNvPr id="2" name="Picture 1" descr="A yellow background with white text&#10;&#10;Description automatically generated">
            <a:extLst>
              <a:ext uri="{FF2B5EF4-FFF2-40B4-BE49-F238E27FC236}">
                <a16:creationId xmlns:a16="http://schemas.microsoft.com/office/drawing/2014/main" id="{D230BB37-63F4-8A85-1E3F-59D7F6E54104}"/>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1121929" y="208105"/>
            <a:ext cx="754678" cy="754678"/>
          </a:xfrm>
          <a:prstGeom prst="rect">
            <a:avLst/>
          </a:prstGeom>
        </p:spPr>
      </p:pic>
    </p:spTree>
    <p:extLst>
      <p:ext uri="{BB962C8B-B14F-4D97-AF65-F5344CB8AC3E}">
        <p14:creationId xmlns:p14="http://schemas.microsoft.com/office/powerpoint/2010/main" val="257905481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cSld name="Titre et contenu">
    <p:spTree>
      <p:nvGrpSpPr>
        <p:cNvPr id="1" name=""/>
        <p:cNvGrpSpPr/>
        <p:nvPr/>
      </p:nvGrpSpPr>
      <p:grpSpPr>
        <a:xfrm>
          <a:off x="0" y="0"/>
          <a:ext cx="0" cy="0"/>
          <a:chOff x="0" y="0"/>
          <a:chExt cx="0" cy="0"/>
        </a:xfrm>
      </p:grpSpPr>
      <p:sp>
        <p:nvSpPr>
          <p:cNvPr id="7" name="Text Placeholder 2"/>
          <p:cNvSpPr>
            <a:spLocks noGrp="1"/>
          </p:cNvSpPr>
          <p:nvPr>
            <p:ph idx="1"/>
          </p:nvPr>
        </p:nvSpPr>
        <p:spPr>
          <a:xfrm>
            <a:off x="575999" y="1078362"/>
            <a:ext cx="11153547" cy="5351636"/>
          </a:xfrm>
          <a:prstGeom prst="rect">
            <a:avLst/>
          </a:prstGeom>
        </p:spPr>
        <p:txBody>
          <a:bodyPr vert="horz" lIns="91440" tIns="45720" rIns="91440" bIns="45720" numCol="1" rtlCol="0">
            <a:normAutofit/>
          </a:bodyPr>
          <a:lstStyle>
            <a:lvl1pPr>
              <a:defRPr sz="1320"/>
            </a:lvl1pPr>
            <a:lvl2pPr marL="215266" indent="-215266">
              <a:buClr>
                <a:srgbClr val="F24B99"/>
              </a:buClr>
              <a:buFont typeface="Police système"/>
              <a:buChar char="●"/>
              <a:tabLst/>
              <a:defRPr sz="1320"/>
            </a:lvl2pPr>
            <a:lvl3pPr marL="649606" indent="-323850">
              <a:buSzPct val="150000"/>
              <a:buFont typeface="Wingdings" panose="05000000000000000000" pitchFamily="2" charset="2"/>
              <a:buChar char="§"/>
              <a:defRPr sz="1320"/>
            </a:lvl3pPr>
            <a:lvl4pPr marL="862966" indent="-213360">
              <a:buSzPct val="120000"/>
              <a:buFont typeface="Arial" panose="020B0604020202020204" pitchFamily="34" charset="0"/>
              <a:buChar char="•"/>
              <a:defRPr sz="1260"/>
            </a:lvl4pPr>
            <a:lvl5pPr marL="1076326" indent="-213360">
              <a:buFont typeface="Arial" panose="020B0604020202020204" pitchFamily="34" charset="0"/>
              <a:buChar char="•"/>
              <a:defRPr sz="1260"/>
            </a:lvl5pPr>
          </a:lstStyle>
          <a:p>
            <a:pPr lvl="0"/>
            <a:r>
              <a:rPr lang="fr-FR" dirty="0"/>
              <a:t>Cliquez pour modifier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endParaRPr dirty="0"/>
          </a:p>
        </p:txBody>
      </p:sp>
      <p:sp>
        <p:nvSpPr>
          <p:cNvPr id="8" name="Title Placeholder 1"/>
          <p:cNvSpPr>
            <a:spLocks noGrp="1"/>
          </p:cNvSpPr>
          <p:nvPr>
            <p:ph type="title"/>
          </p:nvPr>
        </p:nvSpPr>
        <p:spPr>
          <a:xfrm>
            <a:off x="575999" y="208105"/>
            <a:ext cx="10283911" cy="567559"/>
          </a:xfrm>
          <a:prstGeom prst="rect">
            <a:avLst/>
          </a:prstGeom>
          <a:noFill/>
          <a:ln>
            <a:noFill/>
          </a:ln>
        </p:spPr>
        <p:txBody>
          <a:bodyPr vert="horz" lIns="0" tIns="45720" rIns="274320" bIns="45720" rtlCol="0" anchor="ctr">
            <a:noAutofit/>
          </a:bodyPr>
          <a:lstStyle>
            <a:lvl1pPr>
              <a:defRPr sz="2160"/>
            </a:lvl1pPr>
          </a:lstStyle>
          <a:p>
            <a:r>
              <a:rPr lang="fr-FR" dirty="0"/>
              <a:t>Modifiez le style du titre</a:t>
            </a:r>
          </a:p>
        </p:txBody>
      </p:sp>
      <p:sp>
        <p:nvSpPr>
          <p:cNvPr id="9" name="Slide Number Placeholder 5">
            <a:extLst>
              <a:ext uri="{FF2B5EF4-FFF2-40B4-BE49-F238E27FC236}">
                <a16:creationId xmlns:a16="http://schemas.microsoft.com/office/drawing/2014/main" id="{D2353269-2C0D-134C-946D-5AFD06FC2A13}"/>
              </a:ext>
            </a:extLst>
          </p:cNvPr>
          <p:cNvSpPr>
            <a:spLocks noGrp="1"/>
          </p:cNvSpPr>
          <p:nvPr>
            <p:ph type="sldNum" sz="quarter" idx="4"/>
          </p:nvPr>
        </p:nvSpPr>
        <p:spPr>
          <a:xfrm>
            <a:off x="11276308" y="6518842"/>
            <a:ext cx="445921" cy="212162"/>
          </a:xfrm>
          <a:prstGeom prst="rect">
            <a:avLst/>
          </a:prstGeom>
          <a:ln>
            <a:noFill/>
          </a:ln>
        </p:spPr>
        <p:txBody>
          <a:bodyPr vert="horz" lIns="0" tIns="0" rIns="0" bIns="0" rtlCol="0" anchor="ctr"/>
          <a:lstStyle>
            <a:lvl1pPr algn="r">
              <a:defRPr lang="fr-FR" sz="1200" b="0" i="0" cap="small" smtClean="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stStyle>
          <a:p>
            <a:fld id="{2737FE23-76C1-5144-87C5-A6B73D758774}" type="slidenum">
              <a:rPr lang="fr-FR" smtClean="0"/>
              <a:pPr/>
              <a:t>‹N°›</a:t>
            </a:fld>
            <a:endParaRPr lang="fr-FR" dirty="0"/>
          </a:p>
        </p:txBody>
      </p:sp>
      <p:pic>
        <p:nvPicPr>
          <p:cNvPr id="2" name="Picture 1" descr="A yellow background with white text&#10;&#10;Description automatically generated">
            <a:extLst>
              <a:ext uri="{FF2B5EF4-FFF2-40B4-BE49-F238E27FC236}">
                <a16:creationId xmlns:a16="http://schemas.microsoft.com/office/drawing/2014/main" id="{71DE1B7F-F468-03BE-CB42-9F755DAA74AD}"/>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1121929" y="208105"/>
            <a:ext cx="754678" cy="754678"/>
          </a:xfrm>
          <a:prstGeom prst="rect">
            <a:avLst/>
          </a:prstGeom>
        </p:spPr>
      </p:pic>
    </p:spTree>
    <p:extLst>
      <p:ext uri="{BB962C8B-B14F-4D97-AF65-F5344CB8AC3E}">
        <p14:creationId xmlns:p14="http://schemas.microsoft.com/office/powerpoint/2010/main" val="27341378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3_Section Slide 1">
    <p:spTree>
      <p:nvGrpSpPr>
        <p:cNvPr id="1" name=""/>
        <p:cNvGrpSpPr/>
        <p:nvPr/>
      </p:nvGrpSpPr>
      <p:grpSpPr>
        <a:xfrm>
          <a:off x="0" y="0"/>
          <a:ext cx="0" cy="0"/>
          <a:chOff x="0" y="0"/>
          <a:chExt cx="0" cy="0"/>
        </a:xfrm>
      </p:grpSpPr>
    </p:spTree>
    <p:extLst>
      <p:ext uri="{BB962C8B-B14F-4D97-AF65-F5344CB8AC3E}">
        <p14:creationId xmlns:p14="http://schemas.microsoft.com/office/powerpoint/2010/main" val="335608533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2_Section Slide 1">
    <p:spTree>
      <p:nvGrpSpPr>
        <p:cNvPr id="1" name=""/>
        <p:cNvGrpSpPr/>
        <p:nvPr/>
      </p:nvGrpSpPr>
      <p:grpSpPr>
        <a:xfrm>
          <a:off x="0" y="0"/>
          <a:ext cx="0" cy="0"/>
          <a:chOff x="0" y="0"/>
          <a:chExt cx="0" cy="0"/>
        </a:xfrm>
      </p:grpSpPr>
    </p:spTree>
    <p:extLst>
      <p:ext uri="{BB962C8B-B14F-4D97-AF65-F5344CB8AC3E}">
        <p14:creationId xmlns:p14="http://schemas.microsoft.com/office/powerpoint/2010/main" val="383380749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Section Slide 2">
    <p:spTree>
      <p:nvGrpSpPr>
        <p:cNvPr id="1" name=""/>
        <p:cNvGrpSpPr/>
        <p:nvPr/>
      </p:nvGrpSpPr>
      <p:grpSpPr>
        <a:xfrm>
          <a:off x="0" y="0"/>
          <a:ext cx="0" cy="0"/>
          <a:chOff x="0" y="0"/>
          <a:chExt cx="0" cy="0"/>
        </a:xfrm>
      </p:grpSpPr>
    </p:spTree>
    <p:extLst>
      <p:ext uri="{BB962C8B-B14F-4D97-AF65-F5344CB8AC3E}">
        <p14:creationId xmlns:p14="http://schemas.microsoft.com/office/powerpoint/2010/main" val="293917744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EF2B04-0488-4236-B5A2-E1E5CEDD3D93}"/>
              </a:ext>
            </a:extLst>
          </p:cNvPr>
          <p:cNvSpPr>
            <a:spLocks noGrp="1"/>
          </p:cNvSpPr>
          <p:nvPr>
            <p:ph type="title"/>
          </p:nvPr>
        </p:nvSpPr>
        <p:spPr>
          <a:xfrm>
            <a:off x="831850" y="1709738"/>
            <a:ext cx="10515600" cy="2852737"/>
          </a:xfrm>
        </p:spPr>
        <p:txBody>
          <a:bodyPr anchor="b"/>
          <a:lstStyle>
            <a:lvl1pPr>
              <a:defRPr sz="6000"/>
            </a:lvl1pPr>
          </a:lstStyle>
          <a:p>
            <a:r>
              <a:rPr lang="fr-FR"/>
              <a:t>Modifiez le style du titre</a:t>
            </a:r>
            <a:endParaRPr lang="en-US"/>
          </a:p>
        </p:txBody>
      </p:sp>
      <p:sp>
        <p:nvSpPr>
          <p:cNvPr id="3" name="Text Placeholder 2">
            <a:extLst>
              <a:ext uri="{FF2B5EF4-FFF2-40B4-BE49-F238E27FC236}">
                <a16:creationId xmlns:a16="http://schemas.microsoft.com/office/drawing/2014/main" id="{1D6E31EE-31A9-4A13-BFD5-7288C7CEDCE0}"/>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r-FR"/>
              <a:t>Cliquez pour modifier les styles du texte du masque</a:t>
            </a:r>
          </a:p>
        </p:txBody>
      </p:sp>
      <p:sp>
        <p:nvSpPr>
          <p:cNvPr id="4" name="Date Placeholder 3">
            <a:extLst>
              <a:ext uri="{FF2B5EF4-FFF2-40B4-BE49-F238E27FC236}">
                <a16:creationId xmlns:a16="http://schemas.microsoft.com/office/drawing/2014/main" id="{8956DC7F-8A58-435D-A96E-B950F6B5E4F8}"/>
              </a:ext>
            </a:extLst>
          </p:cNvPr>
          <p:cNvSpPr>
            <a:spLocks noGrp="1"/>
          </p:cNvSpPr>
          <p:nvPr>
            <p:ph type="dt" sz="half" idx="10"/>
          </p:nvPr>
        </p:nvSpPr>
        <p:spPr/>
        <p:txBody>
          <a:bodyPr/>
          <a:lstStyle/>
          <a:p>
            <a:r>
              <a:rPr lang="en-US" dirty="0"/>
              <a:t>Date</a:t>
            </a:r>
          </a:p>
        </p:txBody>
      </p:sp>
      <p:sp>
        <p:nvSpPr>
          <p:cNvPr id="5" name="Footer Placeholder 4">
            <a:extLst>
              <a:ext uri="{FF2B5EF4-FFF2-40B4-BE49-F238E27FC236}">
                <a16:creationId xmlns:a16="http://schemas.microsoft.com/office/drawing/2014/main" id="{78542021-B761-449C-B7A0-4A138E3DF35D}"/>
              </a:ext>
            </a:extLst>
          </p:cNvPr>
          <p:cNvSpPr>
            <a:spLocks noGrp="1"/>
          </p:cNvSpPr>
          <p:nvPr>
            <p:ph type="ftr" sz="quarter" idx="11"/>
          </p:nvPr>
        </p:nvSpPr>
        <p:spPr/>
        <p:txBody>
          <a:bodyPr/>
          <a:lstStyle/>
          <a:p>
            <a:r>
              <a:rPr lang="en-US" dirty="0"/>
              <a:t>Your Footer Here</a:t>
            </a:r>
          </a:p>
        </p:txBody>
      </p:sp>
      <p:sp>
        <p:nvSpPr>
          <p:cNvPr id="6" name="Slide Number Placeholder 5">
            <a:extLst>
              <a:ext uri="{FF2B5EF4-FFF2-40B4-BE49-F238E27FC236}">
                <a16:creationId xmlns:a16="http://schemas.microsoft.com/office/drawing/2014/main" id="{AD64AB43-8227-4152-8878-7DC3A7426685}"/>
              </a:ext>
            </a:extLst>
          </p:cNvPr>
          <p:cNvSpPr>
            <a:spLocks noGrp="1"/>
          </p:cNvSpPr>
          <p:nvPr>
            <p:ph type="sldNum" sz="quarter" idx="12"/>
          </p:nvPr>
        </p:nvSpPr>
        <p:spPr/>
        <p:txBody>
          <a:bodyPr/>
          <a:lstStyle/>
          <a:p>
            <a:fld id="{6DE18575-B01A-41F4-BD76-017ABF2EB5E4}" type="slidenum">
              <a:rPr lang="en-US" smtClean="0"/>
              <a:t>‹N°›</a:t>
            </a:fld>
            <a:endParaRPr lang="en-US" dirty="0"/>
          </a:p>
        </p:txBody>
      </p:sp>
      <p:pic>
        <p:nvPicPr>
          <p:cNvPr id="8" name="Picture 7" descr="A yellow background with white text&#10;&#10;Description automatically generated">
            <a:extLst>
              <a:ext uri="{FF2B5EF4-FFF2-40B4-BE49-F238E27FC236}">
                <a16:creationId xmlns:a16="http://schemas.microsoft.com/office/drawing/2014/main" id="{CB9B6236-298A-1DF0-D093-6437784964E8}"/>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1121929" y="208105"/>
            <a:ext cx="754678" cy="754678"/>
          </a:xfrm>
          <a:prstGeom prst="rect">
            <a:avLst/>
          </a:prstGeom>
        </p:spPr>
      </p:pic>
    </p:spTree>
    <p:extLst>
      <p:ext uri="{BB962C8B-B14F-4D97-AF65-F5344CB8AC3E}">
        <p14:creationId xmlns:p14="http://schemas.microsoft.com/office/powerpoint/2010/main" val="339202688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C8482E-2795-4669-84DE-3C3991B80AED}"/>
              </a:ext>
            </a:extLst>
          </p:cNvPr>
          <p:cNvSpPr>
            <a:spLocks noGrp="1"/>
          </p:cNvSpPr>
          <p:nvPr>
            <p:ph type="title"/>
          </p:nvPr>
        </p:nvSpPr>
        <p:spPr/>
        <p:txBody>
          <a:bodyPr/>
          <a:lstStyle/>
          <a:p>
            <a:r>
              <a:rPr lang="fr-FR"/>
              <a:t>Modifiez le style du titre</a:t>
            </a:r>
            <a:endParaRPr lang="en-US"/>
          </a:p>
        </p:txBody>
      </p:sp>
      <p:sp>
        <p:nvSpPr>
          <p:cNvPr id="3" name="Content Placeholder 2">
            <a:extLst>
              <a:ext uri="{FF2B5EF4-FFF2-40B4-BE49-F238E27FC236}">
                <a16:creationId xmlns:a16="http://schemas.microsoft.com/office/drawing/2014/main" id="{385C4DC3-3987-4655-ACFE-80191DFDABEE}"/>
              </a:ext>
            </a:extLst>
          </p:cNvPr>
          <p:cNvSpPr>
            <a:spLocks noGrp="1"/>
          </p:cNvSpPr>
          <p:nvPr>
            <p:ph sz="half" idx="1"/>
          </p:nvPr>
        </p:nvSpPr>
        <p:spPr>
          <a:xfrm>
            <a:off x="838200" y="1825625"/>
            <a:ext cx="5181600" cy="435133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a:p>
        </p:txBody>
      </p:sp>
      <p:sp>
        <p:nvSpPr>
          <p:cNvPr id="4" name="Content Placeholder 3">
            <a:extLst>
              <a:ext uri="{FF2B5EF4-FFF2-40B4-BE49-F238E27FC236}">
                <a16:creationId xmlns:a16="http://schemas.microsoft.com/office/drawing/2014/main" id="{6F010B7B-8C4C-4DD8-8605-AE7DD6899211}"/>
              </a:ext>
            </a:extLst>
          </p:cNvPr>
          <p:cNvSpPr>
            <a:spLocks noGrp="1"/>
          </p:cNvSpPr>
          <p:nvPr>
            <p:ph sz="half" idx="2"/>
          </p:nvPr>
        </p:nvSpPr>
        <p:spPr>
          <a:xfrm>
            <a:off x="6172200" y="1825625"/>
            <a:ext cx="5181600" cy="435133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a:p>
        </p:txBody>
      </p:sp>
      <p:sp>
        <p:nvSpPr>
          <p:cNvPr id="5" name="Date Placeholder 4">
            <a:extLst>
              <a:ext uri="{FF2B5EF4-FFF2-40B4-BE49-F238E27FC236}">
                <a16:creationId xmlns:a16="http://schemas.microsoft.com/office/drawing/2014/main" id="{99A0A180-F009-4E35-876C-B6C31E159608}"/>
              </a:ext>
            </a:extLst>
          </p:cNvPr>
          <p:cNvSpPr>
            <a:spLocks noGrp="1"/>
          </p:cNvSpPr>
          <p:nvPr>
            <p:ph type="dt" sz="half" idx="10"/>
          </p:nvPr>
        </p:nvSpPr>
        <p:spPr/>
        <p:txBody>
          <a:bodyPr/>
          <a:lstStyle/>
          <a:p>
            <a:r>
              <a:rPr lang="en-US" dirty="0"/>
              <a:t>Date</a:t>
            </a:r>
          </a:p>
        </p:txBody>
      </p:sp>
      <p:sp>
        <p:nvSpPr>
          <p:cNvPr id="6" name="Footer Placeholder 5">
            <a:extLst>
              <a:ext uri="{FF2B5EF4-FFF2-40B4-BE49-F238E27FC236}">
                <a16:creationId xmlns:a16="http://schemas.microsoft.com/office/drawing/2014/main" id="{AD470380-AC22-477B-9C87-F50EC5B49EB6}"/>
              </a:ext>
            </a:extLst>
          </p:cNvPr>
          <p:cNvSpPr>
            <a:spLocks noGrp="1"/>
          </p:cNvSpPr>
          <p:nvPr>
            <p:ph type="ftr" sz="quarter" idx="11"/>
          </p:nvPr>
        </p:nvSpPr>
        <p:spPr/>
        <p:txBody>
          <a:bodyPr/>
          <a:lstStyle/>
          <a:p>
            <a:r>
              <a:rPr lang="en-US" dirty="0"/>
              <a:t>Your Footer Here</a:t>
            </a:r>
          </a:p>
        </p:txBody>
      </p:sp>
      <p:sp>
        <p:nvSpPr>
          <p:cNvPr id="7" name="Slide Number Placeholder 6">
            <a:extLst>
              <a:ext uri="{FF2B5EF4-FFF2-40B4-BE49-F238E27FC236}">
                <a16:creationId xmlns:a16="http://schemas.microsoft.com/office/drawing/2014/main" id="{B6600AE6-766E-4DF0-923A-00FE1D4B3F6E}"/>
              </a:ext>
            </a:extLst>
          </p:cNvPr>
          <p:cNvSpPr>
            <a:spLocks noGrp="1"/>
          </p:cNvSpPr>
          <p:nvPr>
            <p:ph type="sldNum" sz="quarter" idx="12"/>
          </p:nvPr>
        </p:nvSpPr>
        <p:spPr/>
        <p:txBody>
          <a:bodyPr/>
          <a:lstStyle/>
          <a:p>
            <a:fld id="{6DE18575-B01A-41F4-BD76-017ABF2EB5E4}" type="slidenum">
              <a:rPr lang="en-US" smtClean="0"/>
              <a:t>‹N°›</a:t>
            </a:fld>
            <a:endParaRPr lang="en-US" dirty="0"/>
          </a:p>
        </p:txBody>
      </p:sp>
    </p:spTree>
    <p:extLst>
      <p:ext uri="{BB962C8B-B14F-4D97-AF65-F5344CB8AC3E}">
        <p14:creationId xmlns:p14="http://schemas.microsoft.com/office/powerpoint/2010/main" val="1638337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00FED8-2232-4F24-8E36-2420AC1B966A}"/>
              </a:ext>
            </a:extLst>
          </p:cNvPr>
          <p:cNvSpPr>
            <a:spLocks noGrp="1"/>
          </p:cNvSpPr>
          <p:nvPr>
            <p:ph type="title"/>
          </p:nvPr>
        </p:nvSpPr>
        <p:spPr>
          <a:xfrm>
            <a:off x="839788" y="365125"/>
            <a:ext cx="10515600" cy="1325563"/>
          </a:xfrm>
        </p:spPr>
        <p:txBody>
          <a:bodyPr/>
          <a:lstStyle/>
          <a:p>
            <a:r>
              <a:rPr lang="fr-FR"/>
              <a:t>Modifiez le style du titre</a:t>
            </a:r>
            <a:endParaRPr lang="en-US"/>
          </a:p>
        </p:txBody>
      </p:sp>
      <p:sp>
        <p:nvSpPr>
          <p:cNvPr id="3" name="Text Placeholder 2">
            <a:extLst>
              <a:ext uri="{FF2B5EF4-FFF2-40B4-BE49-F238E27FC236}">
                <a16:creationId xmlns:a16="http://schemas.microsoft.com/office/drawing/2014/main" id="{0ACE56AD-0583-4D45-AB53-ADA0237F530C}"/>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4" name="Content Placeholder 3">
            <a:extLst>
              <a:ext uri="{FF2B5EF4-FFF2-40B4-BE49-F238E27FC236}">
                <a16:creationId xmlns:a16="http://schemas.microsoft.com/office/drawing/2014/main" id="{417CDCCE-BBC8-45F4-A179-32557C293996}"/>
              </a:ext>
            </a:extLst>
          </p:cNvPr>
          <p:cNvSpPr>
            <a:spLocks noGrp="1"/>
          </p:cNvSpPr>
          <p:nvPr>
            <p:ph sz="half" idx="2"/>
          </p:nvPr>
        </p:nvSpPr>
        <p:spPr>
          <a:xfrm>
            <a:off x="839788" y="2505075"/>
            <a:ext cx="5157787" cy="368458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a:p>
        </p:txBody>
      </p:sp>
      <p:sp>
        <p:nvSpPr>
          <p:cNvPr id="5" name="Text Placeholder 4">
            <a:extLst>
              <a:ext uri="{FF2B5EF4-FFF2-40B4-BE49-F238E27FC236}">
                <a16:creationId xmlns:a16="http://schemas.microsoft.com/office/drawing/2014/main" id="{68B11662-BB76-49C9-A1BF-6B408D1CF84B}"/>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6" name="Content Placeholder 5">
            <a:extLst>
              <a:ext uri="{FF2B5EF4-FFF2-40B4-BE49-F238E27FC236}">
                <a16:creationId xmlns:a16="http://schemas.microsoft.com/office/drawing/2014/main" id="{BE1CECAA-FD71-49D3-8558-140577D1A65C}"/>
              </a:ext>
            </a:extLst>
          </p:cNvPr>
          <p:cNvSpPr>
            <a:spLocks noGrp="1"/>
          </p:cNvSpPr>
          <p:nvPr>
            <p:ph sz="quarter" idx="4"/>
          </p:nvPr>
        </p:nvSpPr>
        <p:spPr>
          <a:xfrm>
            <a:off x="6172200" y="2505075"/>
            <a:ext cx="5183188" cy="368458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a:p>
        </p:txBody>
      </p:sp>
      <p:sp>
        <p:nvSpPr>
          <p:cNvPr id="7" name="Date Placeholder 6">
            <a:extLst>
              <a:ext uri="{FF2B5EF4-FFF2-40B4-BE49-F238E27FC236}">
                <a16:creationId xmlns:a16="http://schemas.microsoft.com/office/drawing/2014/main" id="{069C2ED4-9795-4873-8D51-452C42CC022B}"/>
              </a:ext>
            </a:extLst>
          </p:cNvPr>
          <p:cNvSpPr>
            <a:spLocks noGrp="1"/>
          </p:cNvSpPr>
          <p:nvPr>
            <p:ph type="dt" sz="half" idx="10"/>
          </p:nvPr>
        </p:nvSpPr>
        <p:spPr/>
        <p:txBody>
          <a:bodyPr/>
          <a:lstStyle/>
          <a:p>
            <a:r>
              <a:rPr lang="en-US" dirty="0"/>
              <a:t>Date</a:t>
            </a:r>
          </a:p>
        </p:txBody>
      </p:sp>
      <p:sp>
        <p:nvSpPr>
          <p:cNvPr id="8" name="Footer Placeholder 7">
            <a:extLst>
              <a:ext uri="{FF2B5EF4-FFF2-40B4-BE49-F238E27FC236}">
                <a16:creationId xmlns:a16="http://schemas.microsoft.com/office/drawing/2014/main" id="{4C295AE3-E664-4663-9190-5637CDEA4F23}"/>
              </a:ext>
            </a:extLst>
          </p:cNvPr>
          <p:cNvSpPr>
            <a:spLocks noGrp="1"/>
          </p:cNvSpPr>
          <p:nvPr>
            <p:ph type="ftr" sz="quarter" idx="11"/>
          </p:nvPr>
        </p:nvSpPr>
        <p:spPr/>
        <p:txBody>
          <a:bodyPr/>
          <a:lstStyle/>
          <a:p>
            <a:r>
              <a:rPr lang="en-US" dirty="0"/>
              <a:t>Your Footer Here</a:t>
            </a:r>
          </a:p>
        </p:txBody>
      </p:sp>
      <p:sp>
        <p:nvSpPr>
          <p:cNvPr id="9" name="Slide Number Placeholder 8">
            <a:extLst>
              <a:ext uri="{FF2B5EF4-FFF2-40B4-BE49-F238E27FC236}">
                <a16:creationId xmlns:a16="http://schemas.microsoft.com/office/drawing/2014/main" id="{CE8F510F-66F0-43C7-A82D-D24625877F78}"/>
              </a:ext>
            </a:extLst>
          </p:cNvPr>
          <p:cNvSpPr>
            <a:spLocks noGrp="1"/>
          </p:cNvSpPr>
          <p:nvPr>
            <p:ph type="sldNum" sz="quarter" idx="12"/>
          </p:nvPr>
        </p:nvSpPr>
        <p:spPr/>
        <p:txBody>
          <a:bodyPr/>
          <a:lstStyle/>
          <a:p>
            <a:fld id="{6DE18575-B01A-41F4-BD76-017ABF2EB5E4}" type="slidenum">
              <a:rPr lang="en-US" smtClean="0"/>
              <a:t>‹N°›</a:t>
            </a:fld>
            <a:endParaRPr lang="en-US" dirty="0"/>
          </a:p>
        </p:txBody>
      </p:sp>
    </p:spTree>
    <p:extLst>
      <p:ext uri="{BB962C8B-B14F-4D97-AF65-F5344CB8AC3E}">
        <p14:creationId xmlns:p14="http://schemas.microsoft.com/office/powerpoint/2010/main" val="117672144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B0408F-B9EF-4C28-8F0A-B35A03B929A7}"/>
              </a:ext>
            </a:extLst>
          </p:cNvPr>
          <p:cNvSpPr>
            <a:spLocks noGrp="1"/>
          </p:cNvSpPr>
          <p:nvPr>
            <p:ph type="title"/>
          </p:nvPr>
        </p:nvSpPr>
        <p:spPr/>
        <p:txBody>
          <a:bodyPr/>
          <a:lstStyle/>
          <a:p>
            <a:r>
              <a:rPr lang="fr-FR"/>
              <a:t>Modifiez le style du titre</a:t>
            </a:r>
            <a:endParaRPr lang="en-US"/>
          </a:p>
        </p:txBody>
      </p:sp>
      <p:sp>
        <p:nvSpPr>
          <p:cNvPr id="3" name="Date Placeholder 2">
            <a:extLst>
              <a:ext uri="{FF2B5EF4-FFF2-40B4-BE49-F238E27FC236}">
                <a16:creationId xmlns:a16="http://schemas.microsoft.com/office/drawing/2014/main" id="{12A1C9ED-9439-4044-8BB4-D4FB97C7A3F9}"/>
              </a:ext>
            </a:extLst>
          </p:cNvPr>
          <p:cNvSpPr>
            <a:spLocks noGrp="1"/>
          </p:cNvSpPr>
          <p:nvPr>
            <p:ph type="dt" sz="half" idx="10"/>
          </p:nvPr>
        </p:nvSpPr>
        <p:spPr/>
        <p:txBody>
          <a:bodyPr/>
          <a:lstStyle/>
          <a:p>
            <a:r>
              <a:rPr lang="en-US" dirty="0"/>
              <a:t>Date</a:t>
            </a:r>
          </a:p>
        </p:txBody>
      </p:sp>
      <p:sp>
        <p:nvSpPr>
          <p:cNvPr id="4" name="Footer Placeholder 3">
            <a:extLst>
              <a:ext uri="{FF2B5EF4-FFF2-40B4-BE49-F238E27FC236}">
                <a16:creationId xmlns:a16="http://schemas.microsoft.com/office/drawing/2014/main" id="{EBBBCF51-F255-490F-95E4-B78679857801}"/>
              </a:ext>
            </a:extLst>
          </p:cNvPr>
          <p:cNvSpPr>
            <a:spLocks noGrp="1"/>
          </p:cNvSpPr>
          <p:nvPr>
            <p:ph type="ftr" sz="quarter" idx="11"/>
          </p:nvPr>
        </p:nvSpPr>
        <p:spPr/>
        <p:txBody>
          <a:bodyPr/>
          <a:lstStyle/>
          <a:p>
            <a:r>
              <a:rPr lang="en-US" dirty="0"/>
              <a:t>Your Footer Here</a:t>
            </a:r>
          </a:p>
        </p:txBody>
      </p:sp>
      <p:sp>
        <p:nvSpPr>
          <p:cNvPr id="5" name="Slide Number Placeholder 4">
            <a:extLst>
              <a:ext uri="{FF2B5EF4-FFF2-40B4-BE49-F238E27FC236}">
                <a16:creationId xmlns:a16="http://schemas.microsoft.com/office/drawing/2014/main" id="{75CAA161-D46E-4560-BF52-B256B9AAB680}"/>
              </a:ext>
            </a:extLst>
          </p:cNvPr>
          <p:cNvSpPr>
            <a:spLocks noGrp="1"/>
          </p:cNvSpPr>
          <p:nvPr>
            <p:ph type="sldNum" sz="quarter" idx="12"/>
          </p:nvPr>
        </p:nvSpPr>
        <p:spPr/>
        <p:txBody>
          <a:bodyPr/>
          <a:lstStyle/>
          <a:p>
            <a:fld id="{6DE18575-B01A-41F4-BD76-017ABF2EB5E4}" type="slidenum">
              <a:rPr lang="en-US" smtClean="0"/>
              <a:t>‹N°›</a:t>
            </a:fld>
            <a:endParaRPr lang="en-US" dirty="0"/>
          </a:p>
        </p:txBody>
      </p:sp>
    </p:spTree>
    <p:extLst>
      <p:ext uri="{BB962C8B-B14F-4D97-AF65-F5344CB8AC3E}">
        <p14:creationId xmlns:p14="http://schemas.microsoft.com/office/powerpoint/2010/main" val="100855417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D09A4748-2643-4B94-922F-0F18255C407C}"/>
              </a:ext>
            </a:extLst>
          </p:cNvPr>
          <p:cNvSpPr>
            <a:spLocks noGrp="1"/>
          </p:cNvSpPr>
          <p:nvPr>
            <p:ph type="dt" sz="half" idx="10"/>
          </p:nvPr>
        </p:nvSpPr>
        <p:spPr/>
        <p:txBody>
          <a:bodyPr/>
          <a:lstStyle/>
          <a:p>
            <a:r>
              <a:rPr lang="en-US" dirty="0"/>
              <a:t>Date</a:t>
            </a:r>
          </a:p>
        </p:txBody>
      </p:sp>
      <p:sp>
        <p:nvSpPr>
          <p:cNvPr id="3" name="Footer Placeholder 2">
            <a:extLst>
              <a:ext uri="{FF2B5EF4-FFF2-40B4-BE49-F238E27FC236}">
                <a16:creationId xmlns:a16="http://schemas.microsoft.com/office/drawing/2014/main" id="{6E58EF2F-1895-473C-91A1-2281DE90FCD7}"/>
              </a:ext>
            </a:extLst>
          </p:cNvPr>
          <p:cNvSpPr>
            <a:spLocks noGrp="1"/>
          </p:cNvSpPr>
          <p:nvPr>
            <p:ph type="ftr" sz="quarter" idx="11"/>
          </p:nvPr>
        </p:nvSpPr>
        <p:spPr/>
        <p:txBody>
          <a:bodyPr/>
          <a:lstStyle/>
          <a:p>
            <a:r>
              <a:rPr lang="en-US" dirty="0"/>
              <a:t>Your Footer Here</a:t>
            </a:r>
          </a:p>
        </p:txBody>
      </p:sp>
      <p:sp>
        <p:nvSpPr>
          <p:cNvPr id="4" name="Slide Number Placeholder 3">
            <a:extLst>
              <a:ext uri="{FF2B5EF4-FFF2-40B4-BE49-F238E27FC236}">
                <a16:creationId xmlns:a16="http://schemas.microsoft.com/office/drawing/2014/main" id="{16020444-D191-4595-AF24-33A38966A764}"/>
              </a:ext>
            </a:extLst>
          </p:cNvPr>
          <p:cNvSpPr>
            <a:spLocks noGrp="1"/>
          </p:cNvSpPr>
          <p:nvPr>
            <p:ph type="sldNum" sz="quarter" idx="12"/>
          </p:nvPr>
        </p:nvSpPr>
        <p:spPr/>
        <p:txBody>
          <a:bodyPr/>
          <a:lstStyle/>
          <a:p>
            <a:fld id="{6DE18575-B01A-41F4-BD76-017ABF2EB5E4}" type="slidenum">
              <a:rPr lang="en-US" smtClean="0"/>
              <a:t>‹N°›</a:t>
            </a:fld>
            <a:endParaRPr lang="en-US" dirty="0"/>
          </a:p>
        </p:txBody>
      </p:sp>
      <p:pic>
        <p:nvPicPr>
          <p:cNvPr id="5" name="Picture 4" descr="A yellow background with white text&#10;&#10;Description automatically generated">
            <a:extLst>
              <a:ext uri="{FF2B5EF4-FFF2-40B4-BE49-F238E27FC236}">
                <a16:creationId xmlns:a16="http://schemas.microsoft.com/office/drawing/2014/main" id="{FB0D1038-BB8A-DE31-AE56-95C33E0B0919}"/>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1121929" y="208105"/>
            <a:ext cx="754678" cy="754678"/>
          </a:xfrm>
          <a:prstGeom prst="rect">
            <a:avLst/>
          </a:prstGeom>
        </p:spPr>
      </p:pic>
    </p:spTree>
    <p:extLst>
      <p:ext uri="{BB962C8B-B14F-4D97-AF65-F5344CB8AC3E}">
        <p14:creationId xmlns:p14="http://schemas.microsoft.com/office/powerpoint/2010/main" val="26212362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22901F50-F214-472D-B10F-8B3DEC564801}"/>
              </a:ext>
            </a:extLst>
          </p:cNvPr>
          <p:cNvSpPr>
            <a:spLocks noGrp="1"/>
          </p:cNvSpPr>
          <p:nvPr>
            <p:ph type="title"/>
          </p:nvPr>
        </p:nvSpPr>
        <p:spPr>
          <a:xfrm>
            <a:off x="3581400" y="365125"/>
            <a:ext cx="7772400" cy="1325563"/>
          </a:xfrm>
          <a:prstGeom prst="rect">
            <a:avLst/>
          </a:prstGeom>
        </p:spPr>
        <p:txBody>
          <a:bodyPr vert="horz" lIns="91440" tIns="45720" rIns="91440" bIns="45720" rtlCol="0" anchor="ctr">
            <a:noAutofit/>
          </a:bodyPr>
          <a:lstStyle/>
          <a:p>
            <a:r>
              <a:rPr lang="fr-FR"/>
              <a:t>Modifiez le style du titre</a:t>
            </a:r>
            <a:endParaRPr lang="en-US"/>
          </a:p>
        </p:txBody>
      </p:sp>
      <p:sp>
        <p:nvSpPr>
          <p:cNvPr id="3" name="Text Placeholder 2">
            <a:extLst>
              <a:ext uri="{FF2B5EF4-FFF2-40B4-BE49-F238E27FC236}">
                <a16:creationId xmlns:a16="http://schemas.microsoft.com/office/drawing/2014/main" id="{2E3E5BC2-9560-41D4-913B-F4BD646DDCF0}"/>
              </a:ext>
            </a:extLst>
          </p:cNvPr>
          <p:cNvSpPr>
            <a:spLocks noGrp="1"/>
          </p:cNvSpPr>
          <p:nvPr>
            <p:ph type="body" idx="1"/>
          </p:nvPr>
        </p:nvSpPr>
        <p:spPr>
          <a:xfrm>
            <a:off x="3581400" y="1825625"/>
            <a:ext cx="7772400" cy="4351338"/>
          </a:xfrm>
          <a:prstGeom prst="rect">
            <a:avLst/>
          </a:prstGeom>
        </p:spPr>
        <p:txBody>
          <a:bodyPr vert="horz" lIns="91440" tIns="45720" rIns="91440" bIns="45720" rtlCol="0">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a:p>
        </p:txBody>
      </p:sp>
      <p:sp>
        <p:nvSpPr>
          <p:cNvPr id="4" name="Date Placeholder 3">
            <a:extLst>
              <a:ext uri="{FF2B5EF4-FFF2-40B4-BE49-F238E27FC236}">
                <a16:creationId xmlns:a16="http://schemas.microsoft.com/office/drawing/2014/main" id="{22359C4D-ECD7-4CD9-AE00-4DDC5A018EB6}"/>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bg1">
                    <a:lumMod val="75000"/>
                  </a:schemeClr>
                </a:solidFill>
              </a:defRPr>
            </a:lvl1pPr>
          </a:lstStyle>
          <a:p>
            <a:r>
              <a:rPr lang="en-US" dirty="0"/>
              <a:t>Date</a:t>
            </a:r>
          </a:p>
        </p:txBody>
      </p:sp>
      <p:sp>
        <p:nvSpPr>
          <p:cNvPr id="5" name="Footer Placeholder 4">
            <a:extLst>
              <a:ext uri="{FF2B5EF4-FFF2-40B4-BE49-F238E27FC236}">
                <a16:creationId xmlns:a16="http://schemas.microsoft.com/office/drawing/2014/main" id="{DEAB5B2C-4F32-4746-A4D4-F66C4ECF4AB7}"/>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bg1">
                    <a:lumMod val="75000"/>
                  </a:schemeClr>
                </a:solidFill>
              </a:defRPr>
            </a:lvl1pPr>
          </a:lstStyle>
          <a:p>
            <a:r>
              <a:rPr lang="en-US" dirty="0"/>
              <a:t>Your Footer Here</a:t>
            </a:r>
          </a:p>
        </p:txBody>
      </p:sp>
      <p:sp>
        <p:nvSpPr>
          <p:cNvPr id="6" name="Slide Number Placeholder 5">
            <a:extLst>
              <a:ext uri="{FF2B5EF4-FFF2-40B4-BE49-F238E27FC236}">
                <a16:creationId xmlns:a16="http://schemas.microsoft.com/office/drawing/2014/main" id="{B3C12FBD-A04D-42A6-88B0-9FBD4E80AC0D}"/>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bg1">
                    <a:lumMod val="75000"/>
                  </a:schemeClr>
                </a:solidFill>
              </a:defRPr>
            </a:lvl1pPr>
          </a:lstStyle>
          <a:p>
            <a:fld id="{6DE18575-B01A-41F4-BD76-017ABF2EB5E4}" type="slidenum">
              <a:rPr lang="en-US" smtClean="0"/>
              <a:pPr/>
              <a:t>‹N°›</a:t>
            </a:fld>
            <a:endParaRPr lang="en-US" dirty="0"/>
          </a:p>
        </p:txBody>
      </p:sp>
    </p:spTree>
    <p:extLst>
      <p:ext uri="{BB962C8B-B14F-4D97-AF65-F5344CB8AC3E}">
        <p14:creationId xmlns:p14="http://schemas.microsoft.com/office/powerpoint/2010/main" val="3534898730"/>
      </p:ext>
    </p:extLst>
  </p:cSld>
  <p:clrMap bg1="lt1" tx1="dk1" bg2="lt2" tx2="dk2" accent1="accent1" accent2="accent2" accent3="accent3" accent4="accent4" accent5="accent5" accent6="accent6" hlink="hlink" folHlink="folHlink"/>
  <p:sldLayoutIdLst>
    <p:sldLayoutId id="2147483767" r:id="rId1"/>
    <p:sldLayoutId id="2147483785" r:id="rId2"/>
    <p:sldLayoutId id="2147483784" r:id="rId3"/>
    <p:sldLayoutId id="2147483780" r:id="rId4"/>
    <p:sldLayoutId id="2147483769" r:id="rId5"/>
    <p:sldLayoutId id="2147483770" r:id="rId6"/>
    <p:sldLayoutId id="2147483771" r:id="rId7"/>
    <p:sldLayoutId id="2147483772" r:id="rId8"/>
    <p:sldLayoutId id="2147483773" r:id="rId9"/>
    <p:sldLayoutId id="2147483774" r:id="rId10"/>
    <p:sldLayoutId id="2147483775" r:id="rId11"/>
    <p:sldLayoutId id="2147483776" r:id="rId12"/>
    <p:sldLayoutId id="2147483777" r:id="rId13"/>
    <p:sldLayoutId id="2147483807" r:id="rId14"/>
    <p:sldLayoutId id="2147483809" r:id="rId15"/>
    <p:sldLayoutId id="2147483810" r:id="rId16"/>
    <p:sldLayoutId id="2147483811" r:id="rId17"/>
  </p:sldLayoutIdLst>
  <p:hf hdr="0"/>
  <p:txStyles>
    <p:titleStyle>
      <a:lvl1pPr algn="l" defTabSz="914400" rtl="0" eaLnBrk="1" latinLnBrk="0" hangingPunct="1">
        <a:lnSpc>
          <a:spcPct val="90000"/>
        </a:lnSpc>
        <a:spcBef>
          <a:spcPct val="0"/>
        </a:spcBef>
        <a:buNone/>
        <a:defRPr sz="6000" b="1" kern="1200">
          <a:solidFill>
            <a:schemeClr val="tx1"/>
          </a:solidFill>
          <a:latin typeface="+mn-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4.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9.xml"/></Relationships>
</file>

<file path=ppt/slides/_rels/slide1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9.xml"/><Relationship Id="rId4" Type="http://schemas.openxmlformats.org/officeDocument/2006/relationships/image" Target="../media/image19.png"/></Relationships>
</file>

<file path=ppt/slides/_rels/slide1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9.xml"/><Relationship Id="rId4" Type="http://schemas.openxmlformats.org/officeDocument/2006/relationships/image" Target="../media/image20.emf"/></Relationships>
</file>

<file path=ppt/slides/_rels/slide1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9.xml"/><Relationship Id="rId5" Type="http://schemas.openxmlformats.org/officeDocument/2006/relationships/image" Target="../media/image29.svg"/><Relationship Id="rId4" Type="http://schemas.openxmlformats.org/officeDocument/2006/relationships/image" Target="../media/image28.png"/></Relationships>
</file>

<file path=ppt/slides/_rels/slide1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9.xml"/><Relationship Id="rId4" Type="http://schemas.openxmlformats.org/officeDocument/2006/relationships/image" Target="../media/image30.png"/></Relationships>
</file>

<file path=ppt/slides/_rels/slide1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9.xml"/></Relationships>
</file>

<file path=ppt/slides/_rels/slide1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9.xml"/><Relationship Id="rId4" Type="http://schemas.openxmlformats.org/officeDocument/2006/relationships/image" Target="../media/image31.png"/></Relationships>
</file>

<file path=ppt/slides/_rels/slide1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9.xml"/><Relationship Id="rId5" Type="http://schemas.openxmlformats.org/officeDocument/2006/relationships/image" Target="../media/image33.png"/><Relationship Id="rId4" Type="http://schemas.openxmlformats.org/officeDocument/2006/relationships/image" Target="../media/image32.png"/></Relationships>
</file>

<file path=ppt/slides/_rels/slide18.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3.xml"/><Relationship Id="rId1" Type="http://schemas.openxmlformats.org/officeDocument/2006/relationships/slideLayout" Target="../slideLayouts/slideLayout15.xml"/></Relationships>
</file>

<file path=ppt/slides/_rels/slide19.xml.rels><?xml version="1.0" encoding="UTF-8" standalone="yes"?>
<Relationships xmlns="http://schemas.openxmlformats.org/package/2006/relationships"><Relationship Id="rId3" Type="http://schemas.openxmlformats.org/officeDocument/2006/relationships/image" Target="../media/image8.png"/><Relationship Id="rId7" Type="http://schemas.openxmlformats.org/officeDocument/2006/relationships/image" Target="../media/image12.svg"/><Relationship Id="rId2" Type="http://schemas.openxmlformats.org/officeDocument/2006/relationships/image" Target="../media/image7.png"/><Relationship Id="rId1" Type="http://schemas.openxmlformats.org/officeDocument/2006/relationships/slideLayout" Target="../slideLayouts/slideLayout9.xml"/><Relationship Id="rId6" Type="http://schemas.openxmlformats.org/officeDocument/2006/relationships/image" Target="../media/image11.png"/><Relationship Id="rId5" Type="http://schemas.openxmlformats.org/officeDocument/2006/relationships/image" Target="../media/image36.svg"/><Relationship Id="rId4" Type="http://schemas.openxmlformats.org/officeDocument/2006/relationships/image" Target="../media/image35.png"/></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15.xml"/></Relationships>
</file>

<file path=ppt/slides/_rels/slide20.xml.rels><?xml version="1.0" encoding="UTF-8" standalone="yes"?>
<Relationships xmlns="http://schemas.openxmlformats.org/package/2006/relationships"><Relationship Id="rId3" Type="http://schemas.openxmlformats.org/officeDocument/2006/relationships/image" Target="../media/image8.png"/><Relationship Id="rId7" Type="http://schemas.openxmlformats.org/officeDocument/2006/relationships/image" Target="../media/image36.svg"/><Relationship Id="rId2" Type="http://schemas.openxmlformats.org/officeDocument/2006/relationships/image" Target="../media/image7.png"/><Relationship Id="rId1" Type="http://schemas.openxmlformats.org/officeDocument/2006/relationships/slideLayout" Target="../slideLayouts/slideLayout9.xml"/><Relationship Id="rId6" Type="http://schemas.openxmlformats.org/officeDocument/2006/relationships/image" Target="../media/image35.png"/><Relationship Id="rId5" Type="http://schemas.openxmlformats.org/officeDocument/2006/relationships/image" Target="../media/image12.svg"/><Relationship Id="rId4" Type="http://schemas.openxmlformats.org/officeDocument/2006/relationships/image" Target="../media/image11.png"/></Relationships>
</file>

<file path=ppt/slides/_rels/slide21.xml.rels><?xml version="1.0" encoding="UTF-8" standalone="yes"?>
<Relationships xmlns="http://schemas.openxmlformats.org/package/2006/relationships"><Relationship Id="rId3" Type="http://schemas.openxmlformats.org/officeDocument/2006/relationships/image" Target="../media/image8.png"/><Relationship Id="rId7" Type="http://schemas.openxmlformats.org/officeDocument/2006/relationships/image" Target="../media/image36.svg"/><Relationship Id="rId2" Type="http://schemas.openxmlformats.org/officeDocument/2006/relationships/image" Target="../media/image7.png"/><Relationship Id="rId1" Type="http://schemas.openxmlformats.org/officeDocument/2006/relationships/slideLayout" Target="../slideLayouts/slideLayout9.xml"/><Relationship Id="rId6" Type="http://schemas.openxmlformats.org/officeDocument/2006/relationships/image" Target="../media/image35.png"/><Relationship Id="rId5" Type="http://schemas.openxmlformats.org/officeDocument/2006/relationships/image" Target="../media/image12.svg"/><Relationship Id="rId4" Type="http://schemas.openxmlformats.org/officeDocument/2006/relationships/image" Target="../media/image11.png"/></Relationships>
</file>

<file path=ppt/slides/_rels/slide22.xml.rels><?xml version="1.0" encoding="UTF-8" standalone="yes"?>
<Relationships xmlns="http://schemas.openxmlformats.org/package/2006/relationships"><Relationship Id="rId3" Type="http://schemas.openxmlformats.org/officeDocument/2006/relationships/image" Target="../media/image8.png"/><Relationship Id="rId7" Type="http://schemas.openxmlformats.org/officeDocument/2006/relationships/image" Target="../media/image36.svg"/><Relationship Id="rId2" Type="http://schemas.openxmlformats.org/officeDocument/2006/relationships/image" Target="../media/image7.png"/><Relationship Id="rId1" Type="http://schemas.openxmlformats.org/officeDocument/2006/relationships/slideLayout" Target="../slideLayouts/slideLayout9.xml"/><Relationship Id="rId6" Type="http://schemas.openxmlformats.org/officeDocument/2006/relationships/image" Target="../media/image35.png"/><Relationship Id="rId5" Type="http://schemas.openxmlformats.org/officeDocument/2006/relationships/image" Target="../media/image12.svg"/><Relationship Id="rId4" Type="http://schemas.openxmlformats.org/officeDocument/2006/relationships/image" Target="../media/image11.png"/></Relationships>
</file>

<file path=ppt/slides/_rels/slide23.xml.rels><?xml version="1.0" encoding="UTF-8" standalone="yes"?>
<Relationships xmlns="http://schemas.openxmlformats.org/package/2006/relationships"><Relationship Id="rId3" Type="http://schemas.openxmlformats.org/officeDocument/2006/relationships/image" Target="../media/image8.png"/><Relationship Id="rId7" Type="http://schemas.openxmlformats.org/officeDocument/2006/relationships/image" Target="../media/image36.svg"/><Relationship Id="rId2" Type="http://schemas.openxmlformats.org/officeDocument/2006/relationships/image" Target="../media/image7.png"/><Relationship Id="rId1" Type="http://schemas.openxmlformats.org/officeDocument/2006/relationships/slideLayout" Target="../slideLayouts/slideLayout9.xml"/><Relationship Id="rId6" Type="http://schemas.openxmlformats.org/officeDocument/2006/relationships/image" Target="../media/image35.png"/><Relationship Id="rId5" Type="http://schemas.openxmlformats.org/officeDocument/2006/relationships/image" Target="../media/image12.svg"/><Relationship Id="rId4" Type="http://schemas.openxmlformats.org/officeDocument/2006/relationships/image" Target="../media/image11.png"/></Relationships>
</file>

<file path=ppt/slides/_rels/slide2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9.xml"/></Relationships>
</file>

<file path=ppt/slides/_rels/slide2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9.xml"/></Relationships>
</file>

<file path=ppt/slides/_rels/slide26.xml.rels><?xml version="1.0" encoding="UTF-8" standalone="yes"?>
<Relationships xmlns="http://schemas.openxmlformats.org/package/2006/relationships"><Relationship Id="rId3" Type="http://schemas.openxmlformats.org/officeDocument/2006/relationships/image" Target="../media/image37.jpg"/><Relationship Id="rId2" Type="http://schemas.openxmlformats.org/officeDocument/2006/relationships/notesSlide" Target="../notesSlides/notesSlide4.xml"/><Relationship Id="rId1" Type="http://schemas.openxmlformats.org/officeDocument/2006/relationships/slideLayout" Target="../slideLayouts/slideLayout15.xml"/></Relationships>
</file>

<file path=ppt/slides/_rels/slide27.xml.rels><?xml version="1.0" encoding="UTF-8" standalone="yes"?>
<Relationships xmlns="http://schemas.openxmlformats.org/package/2006/relationships"><Relationship Id="rId8" Type="http://schemas.openxmlformats.org/officeDocument/2006/relationships/diagramColors" Target="../diagrams/colors1.xml"/><Relationship Id="rId3" Type="http://schemas.openxmlformats.org/officeDocument/2006/relationships/image" Target="../media/image7.png"/><Relationship Id="rId7" Type="http://schemas.openxmlformats.org/officeDocument/2006/relationships/diagramQuickStyle" Target="../diagrams/quickStyle1.xml"/><Relationship Id="rId2" Type="http://schemas.openxmlformats.org/officeDocument/2006/relationships/notesSlide" Target="../notesSlides/notesSlide5.xml"/><Relationship Id="rId1" Type="http://schemas.openxmlformats.org/officeDocument/2006/relationships/slideLayout" Target="../slideLayouts/slideLayout16.xml"/><Relationship Id="rId6" Type="http://schemas.openxmlformats.org/officeDocument/2006/relationships/diagramLayout" Target="../diagrams/layout1.xml"/><Relationship Id="rId11" Type="http://schemas.openxmlformats.org/officeDocument/2006/relationships/image" Target="../media/image39.svg"/><Relationship Id="rId5" Type="http://schemas.openxmlformats.org/officeDocument/2006/relationships/diagramData" Target="../diagrams/data1.xml"/><Relationship Id="rId10" Type="http://schemas.openxmlformats.org/officeDocument/2006/relationships/image" Target="../media/image38.png"/><Relationship Id="rId4" Type="http://schemas.openxmlformats.org/officeDocument/2006/relationships/image" Target="../media/image8.png"/><Relationship Id="rId9" Type="http://schemas.microsoft.com/office/2007/relationships/diagramDrawing" Target="../diagrams/drawing1.xml"/></Relationships>
</file>

<file path=ppt/slides/_rels/slide2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9.xml"/><Relationship Id="rId5" Type="http://schemas.openxmlformats.org/officeDocument/2006/relationships/image" Target="../media/image39.svg"/><Relationship Id="rId4" Type="http://schemas.openxmlformats.org/officeDocument/2006/relationships/image" Target="../media/image38.png"/></Relationships>
</file>

<file path=ppt/slides/_rels/slide29.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40.png"/><Relationship Id="rId7" Type="http://schemas.openxmlformats.org/officeDocument/2006/relationships/image" Target="../media/image39.svg"/><Relationship Id="rId2" Type="http://schemas.openxmlformats.org/officeDocument/2006/relationships/image" Target="../media/image7.png"/><Relationship Id="rId1" Type="http://schemas.openxmlformats.org/officeDocument/2006/relationships/slideLayout" Target="../slideLayouts/slideLayout9.xml"/><Relationship Id="rId6" Type="http://schemas.openxmlformats.org/officeDocument/2006/relationships/image" Target="../media/image38.png"/><Relationship Id="rId5" Type="http://schemas.openxmlformats.org/officeDocument/2006/relationships/image" Target="../media/image42.png"/><Relationship Id="rId4" Type="http://schemas.openxmlformats.org/officeDocument/2006/relationships/image" Target="../media/image41.png"/></Relationships>
</file>

<file path=ppt/slides/_rels/slide3.xml.rels><?xml version="1.0" encoding="UTF-8" standalone="yes"?>
<Relationships xmlns="http://schemas.openxmlformats.org/package/2006/relationships"><Relationship Id="rId3" Type="http://schemas.openxmlformats.org/officeDocument/2006/relationships/image" Target="../media/image6.svg"/><Relationship Id="rId7" Type="http://schemas.openxmlformats.org/officeDocument/2006/relationships/image" Target="../media/image10.svg"/><Relationship Id="rId2" Type="http://schemas.openxmlformats.org/officeDocument/2006/relationships/image" Target="../media/image5.png"/><Relationship Id="rId1" Type="http://schemas.openxmlformats.org/officeDocument/2006/relationships/slideLayout" Target="../slideLayouts/slideLayout9.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s>
</file>

<file path=ppt/slides/_rels/slide30.xml.rels><?xml version="1.0" encoding="UTF-8" standalone="yes"?>
<Relationships xmlns="http://schemas.openxmlformats.org/package/2006/relationships"><Relationship Id="rId8" Type="http://schemas.openxmlformats.org/officeDocument/2006/relationships/image" Target="../media/image44.png"/><Relationship Id="rId3" Type="http://schemas.openxmlformats.org/officeDocument/2006/relationships/image" Target="../media/image43.png"/><Relationship Id="rId7" Type="http://schemas.openxmlformats.org/officeDocument/2006/relationships/image" Target="../media/image39.svg"/><Relationship Id="rId2" Type="http://schemas.openxmlformats.org/officeDocument/2006/relationships/notesSlide" Target="../notesSlides/notesSlide6.xml"/><Relationship Id="rId1" Type="http://schemas.openxmlformats.org/officeDocument/2006/relationships/slideLayout" Target="../slideLayouts/slideLayout5.xml"/><Relationship Id="rId6" Type="http://schemas.openxmlformats.org/officeDocument/2006/relationships/image" Target="../media/image38.png"/><Relationship Id="rId5" Type="http://schemas.openxmlformats.org/officeDocument/2006/relationships/image" Target="../media/image8.png"/><Relationship Id="rId4" Type="http://schemas.openxmlformats.org/officeDocument/2006/relationships/image" Target="../media/image7.png"/><Relationship Id="rId9" Type="http://schemas.openxmlformats.org/officeDocument/2006/relationships/image" Target="../media/image14.png"/></Relationships>
</file>

<file path=ppt/slides/_rels/slide31.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7.xml"/><Relationship Id="rId1" Type="http://schemas.openxmlformats.org/officeDocument/2006/relationships/slideLayout" Target="../slideLayouts/slideLayout5.xml"/><Relationship Id="rId6" Type="http://schemas.openxmlformats.org/officeDocument/2006/relationships/image" Target="../media/image14.png"/><Relationship Id="rId5" Type="http://schemas.openxmlformats.org/officeDocument/2006/relationships/image" Target="../media/image8.png"/><Relationship Id="rId4" Type="http://schemas.openxmlformats.org/officeDocument/2006/relationships/image" Target="../media/image7.png"/></Relationships>
</file>

<file path=ppt/slides/_rels/slide32.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image" Target="../media/image7.png"/><Relationship Id="rId7" Type="http://schemas.openxmlformats.org/officeDocument/2006/relationships/image" Target="../media/image44.png"/><Relationship Id="rId2" Type="http://schemas.openxmlformats.org/officeDocument/2006/relationships/notesSlide" Target="../notesSlides/notesSlide8.xml"/><Relationship Id="rId1" Type="http://schemas.openxmlformats.org/officeDocument/2006/relationships/slideLayout" Target="../slideLayouts/slideLayout5.xml"/><Relationship Id="rId6" Type="http://schemas.openxmlformats.org/officeDocument/2006/relationships/image" Target="../media/image46.png"/><Relationship Id="rId5" Type="http://schemas.openxmlformats.org/officeDocument/2006/relationships/image" Target="../media/image45.tmp"/><Relationship Id="rId4" Type="http://schemas.openxmlformats.org/officeDocument/2006/relationships/image" Target="../media/image8.png"/></Relationships>
</file>

<file path=ppt/slides/_rels/slide33.xml.rels><?xml version="1.0" encoding="UTF-8" standalone="yes"?>
<Relationships xmlns="http://schemas.openxmlformats.org/package/2006/relationships"><Relationship Id="rId3" Type="http://schemas.openxmlformats.org/officeDocument/2006/relationships/image" Target="../media/image7.png"/><Relationship Id="rId7" Type="http://schemas.openxmlformats.org/officeDocument/2006/relationships/image" Target="../media/image44.png"/><Relationship Id="rId2" Type="http://schemas.openxmlformats.org/officeDocument/2006/relationships/notesSlide" Target="../notesSlides/notesSlide9.xml"/><Relationship Id="rId1" Type="http://schemas.openxmlformats.org/officeDocument/2006/relationships/slideLayout" Target="../slideLayouts/slideLayout5.xml"/><Relationship Id="rId6" Type="http://schemas.openxmlformats.org/officeDocument/2006/relationships/image" Target="../media/image48.png"/><Relationship Id="rId5" Type="http://schemas.openxmlformats.org/officeDocument/2006/relationships/image" Target="../media/image47.png"/><Relationship Id="rId4" Type="http://schemas.openxmlformats.org/officeDocument/2006/relationships/image" Target="../media/image8.png"/></Relationships>
</file>

<file path=ppt/slides/_rels/slide34.xml.rels><?xml version="1.0" encoding="UTF-8" standalone="yes"?>
<Relationships xmlns="http://schemas.openxmlformats.org/package/2006/relationships"><Relationship Id="rId3" Type="http://schemas.openxmlformats.org/officeDocument/2006/relationships/image" Target="../media/image7.png"/><Relationship Id="rId7" Type="http://schemas.openxmlformats.org/officeDocument/2006/relationships/image" Target="../media/image14.png"/><Relationship Id="rId2" Type="http://schemas.openxmlformats.org/officeDocument/2006/relationships/notesSlide" Target="../notesSlides/notesSlide10.xml"/><Relationship Id="rId1" Type="http://schemas.openxmlformats.org/officeDocument/2006/relationships/slideLayout" Target="../slideLayouts/slideLayout5.xml"/><Relationship Id="rId6" Type="http://schemas.openxmlformats.org/officeDocument/2006/relationships/image" Target="../media/image13.png"/><Relationship Id="rId5" Type="http://schemas.openxmlformats.org/officeDocument/2006/relationships/image" Target="../media/image44.png"/><Relationship Id="rId4" Type="http://schemas.openxmlformats.org/officeDocument/2006/relationships/image" Target="../media/image8.png"/></Relationships>
</file>

<file path=ppt/slides/_rels/slide35.xml.rels><?xml version="1.0" encoding="UTF-8" standalone="yes"?>
<Relationships xmlns="http://schemas.openxmlformats.org/package/2006/relationships"><Relationship Id="rId3" Type="http://schemas.openxmlformats.org/officeDocument/2006/relationships/image" Target="../media/image37.jpg"/><Relationship Id="rId2" Type="http://schemas.openxmlformats.org/officeDocument/2006/relationships/notesSlide" Target="../notesSlides/notesSlide11.xml"/><Relationship Id="rId1" Type="http://schemas.openxmlformats.org/officeDocument/2006/relationships/slideLayout" Target="../slideLayouts/slideLayout15.xml"/></Relationships>
</file>

<file path=ppt/slides/_rels/slide3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2.xml"/><Relationship Id="rId1" Type="http://schemas.openxmlformats.org/officeDocument/2006/relationships/slideLayout" Target="../slideLayouts/slideLayout17.xml"/><Relationship Id="rId4" Type="http://schemas.openxmlformats.org/officeDocument/2006/relationships/image" Target="../media/image7.png"/></Relationships>
</file>

<file path=ppt/slides/_rels/slide3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3.xml"/><Relationship Id="rId1" Type="http://schemas.openxmlformats.org/officeDocument/2006/relationships/slideLayout" Target="../slideLayouts/slideLayout17.xml"/><Relationship Id="rId4" Type="http://schemas.openxmlformats.org/officeDocument/2006/relationships/image" Target="../media/image7.png"/></Relationships>
</file>

<file path=ppt/slides/_rels/slide38.xml.rels><?xml version="1.0" encoding="UTF-8" standalone="yes"?>
<Relationships xmlns="http://schemas.openxmlformats.org/package/2006/relationships"><Relationship Id="rId3" Type="http://schemas.openxmlformats.org/officeDocument/2006/relationships/image" Target="../media/image37.jpg"/><Relationship Id="rId2" Type="http://schemas.openxmlformats.org/officeDocument/2006/relationships/notesSlide" Target="../notesSlides/notesSlide14.xml"/><Relationship Id="rId1" Type="http://schemas.openxmlformats.org/officeDocument/2006/relationships/slideLayout" Target="../slideLayouts/slideLayout15.xml"/></Relationships>
</file>

<file path=ppt/slides/_rels/slide3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9.xml"/><Relationship Id="rId4" Type="http://schemas.openxmlformats.org/officeDocument/2006/relationships/image" Target="../media/image49.tmp"/></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7" Type="http://schemas.openxmlformats.org/officeDocument/2006/relationships/image" Target="../media/image14.png"/><Relationship Id="rId2" Type="http://schemas.openxmlformats.org/officeDocument/2006/relationships/image" Target="../media/image7.png"/><Relationship Id="rId1" Type="http://schemas.openxmlformats.org/officeDocument/2006/relationships/slideLayout" Target="../slideLayouts/slideLayout9.xml"/><Relationship Id="rId6" Type="http://schemas.openxmlformats.org/officeDocument/2006/relationships/image" Target="../media/image13.png"/><Relationship Id="rId5" Type="http://schemas.openxmlformats.org/officeDocument/2006/relationships/image" Target="../media/image12.svg"/><Relationship Id="rId4" Type="http://schemas.openxmlformats.org/officeDocument/2006/relationships/image" Target="../media/image11.png"/></Relationships>
</file>

<file path=ppt/slides/_rels/slide4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9.xml"/><Relationship Id="rId4" Type="http://schemas.openxmlformats.org/officeDocument/2006/relationships/image" Target="../media/image50.tmp"/></Relationships>
</file>

<file path=ppt/slides/_rels/slide4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9.xml"/></Relationships>
</file>

<file path=ppt/slides/_rels/slide5.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image" Target="../media/image15.tmp"/><Relationship Id="rId7"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9.xml"/><Relationship Id="rId6" Type="http://schemas.openxmlformats.org/officeDocument/2006/relationships/image" Target="../media/image18.tmp"/><Relationship Id="rId5" Type="http://schemas.openxmlformats.org/officeDocument/2006/relationships/image" Target="../media/image17.tmp"/><Relationship Id="rId4" Type="http://schemas.openxmlformats.org/officeDocument/2006/relationships/image" Target="../media/image16.tmp"/><Relationship Id="rId9" Type="http://schemas.openxmlformats.org/officeDocument/2006/relationships/image" Target="../media/image12.svg"/></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9.xml"/><Relationship Id="rId6" Type="http://schemas.openxmlformats.org/officeDocument/2006/relationships/image" Target="../media/image21.png"/><Relationship Id="rId5" Type="http://schemas.openxmlformats.org/officeDocument/2006/relationships/image" Target="../media/image20.emf"/><Relationship Id="rId4" Type="http://schemas.openxmlformats.org/officeDocument/2006/relationships/image" Target="../media/image19.png"/></Relationships>
</file>

<file path=ppt/slides/_rels/slide7.xml.rels><?xml version="1.0" encoding="UTF-8" standalone="yes"?>
<Relationships xmlns="http://schemas.openxmlformats.org/package/2006/relationships"><Relationship Id="rId8" Type="http://schemas.openxmlformats.org/officeDocument/2006/relationships/image" Target="../media/image24.png"/><Relationship Id="rId3" Type="http://schemas.openxmlformats.org/officeDocument/2006/relationships/image" Target="../media/image11.png"/><Relationship Id="rId7" Type="http://schemas.openxmlformats.org/officeDocument/2006/relationships/image" Target="../media/image23.svg"/><Relationship Id="rId2" Type="http://schemas.openxmlformats.org/officeDocument/2006/relationships/image" Target="../media/image7.png"/><Relationship Id="rId1" Type="http://schemas.openxmlformats.org/officeDocument/2006/relationships/slideLayout" Target="../slideLayouts/slideLayout5.xml"/><Relationship Id="rId6" Type="http://schemas.openxmlformats.org/officeDocument/2006/relationships/image" Target="../media/image22.png"/><Relationship Id="rId5" Type="http://schemas.openxmlformats.org/officeDocument/2006/relationships/image" Target="../media/image8.png"/><Relationship Id="rId4" Type="http://schemas.openxmlformats.org/officeDocument/2006/relationships/image" Target="../media/image12.svg"/><Relationship Id="rId9" Type="http://schemas.openxmlformats.org/officeDocument/2006/relationships/image" Target="../media/image25.svg"/></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9.xml"/><Relationship Id="rId5" Type="http://schemas.openxmlformats.org/officeDocument/2006/relationships/image" Target="../media/image27.png"/><Relationship Id="rId4" Type="http://schemas.openxmlformats.org/officeDocument/2006/relationships/image" Target="../media/image26.tmp"/></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e 4">
            <a:extLst>
              <a:ext uri="{FF2B5EF4-FFF2-40B4-BE49-F238E27FC236}">
                <a16:creationId xmlns:a16="http://schemas.microsoft.com/office/drawing/2014/main" id="{D1CE1972-F89D-4011-826A-9D0AD3D623A2}"/>
              </a:ext>
            </a:extLst>
          </p:cNvPr>
          <p:cNvGrpSpPr/>
          <p:nvPr/>
        </p:nvGrpSpPr>
        <p:grpSpPr>
          <a:xfrm>
            <a:off x="0" y="0"/>
            <a:ext cx="12192000" cy="6927011"/>
            <a:chOff x="0" y="0"/>
            <a:chExt cx="12192000" cy="6927011"/>
          </a:xfrm>
        </p:grpSpPr>
        <p:sp>
          <p:nvSpPr>
            <p:cNvPr id="3" name="Rectangle 2">
              <a:extLst>
                <a:ext uri="{FF2B5EF4-FFF2-40B4-BE49-F238E27FC236}">
                  <a16:creationId xmlns:a16="http://schemas.microsoft.com/office/drawing/2014/main" id="{C50223B0-C8B6-4B50-9665-7C1AF449729C}"/>
                </a:ext>
              </a:extLst>
            </p:cNvPr>
            <p:cNvSpPr/>
            <p:nvPr/>
          </p:nvSpPr>
          <p:spPr>
            <a:xfrm>
              <a:off x="0" y="0"/>
              <a:ext cx="12192000" cy="6854174"/>
            </a:xfrm>
            <a:prstGeom prst="rect">
              <a:avLst/>
            </a:prstGeom>
            <a:solidFill>
              <a:srgbClr val="1A70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14" name="Rectangle 13">
              <a:extLst>
                <a:ext uri="{FF2B5EF4-FFF2-40B4-BE49-F238E27FC236}">
                  <a16:creationId xmlns:a16="http://schemas.microsoft.com/office/drawing/2014/main" id="{B1E76C90-3895-483D-B3B1-801D11B9A827}"/>
                </a:ext>
              </a:extLst>
            </p:cNvPr>
            <p:cNvSpPr/>
            <p:nvPr/>
          </p:nvSpPr>
          <p:spPr>
            <a:xfrm flipH="1">
              <a:off x="156713" y="1"/>
              <a:ext cx="57510" cy="692701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15" name="Rectangle 14">
              <a:extLst>
                <a:ext uri="{FF2B5EF4-FFF2-40B4-BE49-F238E27FC236}">
                  <a16:creationId xmlns:a16="http://schemas.microsoft.com/office/drawing/2014/main" id="{89F9E470-6D47-4760-A782-F08B7B807874}"/>
                </a:ext>
              </a:extLst>
            </p:cNvPr>
            <p:cNvSpPr/>
            <p:nvPr/>
          </p:nvSpPr>
          <p:spPr>
            <a:xfrm flipH="1">
              <a:off x="11977777" y="1"/>
              <a:ext cx="57510" cy="692701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grpSp>
      <p:sp>
        <p:nvSpPr>
          <p:cNvPr id="2" name="Title 1">
            <a:extLst>
              <a:ext uri="{FF2B5EF4-FFF2-40B4-BE49-F238E27FC236}">
                <a16:creationId xmlns:a16="http://schemas.microsoft.com/office/drawing/2014/main" id="{5CE96478-0438-4D0D-A7E9-EF6F93B41DA5}"/>
              </a:ext>
            </a:extLst>
          </p:cNvPr>
          <p:cNvSpPr>
            <a:spLocks noGrp="1"/>
          </p:cNvSpPr>
          <p:nvPr>
            <p:ph type="ctrTitle" idx="4294967295"/>
          </p:nvPr>
        </p:nvSpPr>
        <p:spPr>
          <a:xfrm>
            <a:off x="6595925" y="519744"/>
            <a:ext cx="4945463" cy="2387600"/>
          </a:xfrm>
        </p:spPr>
        <p:txBody>
          <a:bodyPr/>
          <a:lstStyle/>
          <a:p>
            <a:pPr algn="ctr"/>
            <a:r>
              <a:rPr lang="fr-FR" sz="4800" b="1" dirty="0">
                <a:solidFill>
                  <a:schemeClr val="bg1"/>
                </a:solidFill>
              </a:rPr>
              <a:t>Evolution de la classification conventionnelle</a:t>
            </a:r>
            <a:endParaRPr lang="fr-FR" sz="4800" b="0" dirty="0">
              <a:solidFill>
                <a:schemeClr val="bg1"/>
              </a:solidFill>
              <a:latin typeface="Trebuchet MS" panose="020B0603020202020204" pitchFamily="34" charset="0"/>
            </a:endParaRPr>
          </a:p>
        </p:txBody>
      </p:sp>
      <p:sp>
        <p:nvSpPr>
          <p:cNvPr id="4" name="Rectangle 3">
            <a:extLst>
              <a:ext uri="{FF2B5EF4-FFF2-40B4-BE49-F238E27FC236}">
                <a16:creationId xmlns:a16="http://schemas.microsoft.com/office/drawing/2014/main" id="{6C4F1300-9F92-4126-970E-37CB1D146CCE}"/>
              </a:ext>
            </a:extLst>
          </p:cNvPr>
          <p:cNvSpPr/>
          <p:nvPr/>
        </p:nvSpPr>
        <p:spPr>
          <a:xfrm>
            <a:off x="370936" y="1"/>
            <a:ext cx="5492127" cy="692701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10" name="ZoneTexte 9">
            <a:extLst>
              <a:ext uri="{FF2B5EF4-FFF2-40B4-BE49-F238E27FC236}">
                <a16:creationId xmlns:a16="http://schemas.microsoft.com/office/drawing/2014/main" id="{D690AFFE-6B53-42B3-A3E7-84B7DCF66AED}"/>
              </a:ext>
            </a:extLst>
          </p:cNvPr>
          <p:cNvSpPr txBox="1"/>
          <p:nvPr/>
        </p:nvSpPr>
        <p:spPr>
          <a:xfrm>
            <a:off x="6595925" y="3427087"/>
            <a:ext cx="5011970" cy="2246769"/>
          </a:xfrm>
          <a:prstGeom prst="rect">
            <a:avLst/>
          </a:prstGeom>
          <a:noFill/>
        </p:spPr>
        <p:txBody>
          <a:bodyPr wrap="square">
            <a:spAutoFit/>
          </a:bodyPr>
          <a:lstStyle/>
          <a:p>
            <a:pPr algn="ctr"/>
            <a:r>
              <a:rPr lang="fr-FR" sz="2800" b="1" dirty="0">
                <a:solidFill>
                  <a:schemeClr val="bg1"/>
                </a:solidFill>
                <a:latin typeface="Trebuchet MS" panose="020B0603020202020204" pitchFamily="34" charset="0"/>
              </a:rPr>
              <a:t>Entreprises, CSE</a:t>
            </a:r>
          </a:p>
          <a:p>
            <a:pPr algn="ctr"/>
            <a:r>
              <a:rPr lang="fr-FR" sz="2800" dirty="0">
                <a:solidFill>
                  <a:schemeClr val="bg1"/>
                </a:solidFill>
                <a:latin typeface="Trebuchet MS" panose="020B0603020202020204" pitchFamily="34" charset="0"/>
              </a:rPr>
              <a:t>Documentation CPPNI</a:t>
            </a:r>
          </a:p>
          <a:p>
            <a:pPr algn="ctr"/>
            <a:r>
              <a:rPr lang="fr-FR" sz="2800" dirty="0">
                <a:solidFill>
                  <a:schemeClr val="bg1"/>
                </a:solidFill>
                <a:latin typeface="Trebuchet MS" panose="020B0603020202020204" pitchFamily="34" charset="0"/>
              </a:rPr>
              <a:t>Information, communication et sensibilisation</a:t>
            </a:r>
          </a:p>
          <a:p>
            <a:pPr algn="ctr"/>
            <a:endParaRPr lang="fr-FR" sz="2800" b="1" dirty="0">
              <a:solidFill>
                <a:schemeClr val="bg1"/>
              </a:solidFill>
              <a:latin typeface="Trebuchet MS" panose="020B0603020202020204" pitchFamily="34" charset="0"/>
            </a:endParaRPr>
          </a:p>
        </p:txBody>
      </p:sp>
      <p:pic>
        <p:nvPicPr>
          <p:cNvPr id="13" name="Image 12">
            <a:extLst>
              <a:ext uri="{FF2B5EF4-FFF2-40B4-BE49-F238E27FC236}">
                <a16:creationId xmlns:a16="http://schemas.microsoft.com/office/drawing/2014/main" id="{9F04C5BD-9D7A-4428-943C-D2CD7B6EDCC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84105" y="4197006"/>
            <a:ext cx="5086350" cy="1837055"/>
          </a:xfrm>
          <a:prstGeom prst="rect">
            <a:avLst/>
          </a:prstGeom>
        </p:spPr>
      </p:pic>
      <p:pic>
        <p:nvPicPr>
          <p:cNvPr id="9" name="Picture 8" descr="A yellow background with white text&#10;&#10;Description automatically generated">
            <a:extLst>
              <a:ext uri="{FF2B5EF4-FFF2-40B4-BE49-F238E27FC236}">
                <a16:creationId xmlns:a16="http://schemas.microsoft.com/office/drawing/2014/main" id="{971EB5B0-9092-4E34-A308-C2E36E81EBC4}"/>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804422" y="886875"/>
            <a:ext cx="2645716" cy="2645716"/>
          </a:xfrm>
          <a:prstGeom prst="rect">
            <a:avLst/>
          </a:prstGeom>
        </p:spPr>
      </p:pic>
    </p:spTree>
    <p:extLst>
      <p:ext uri="{BB962C8B-B14F-4D97-AF65-F5344CB8AC3E}">
        <p14:creationId xmlns:p14="http://schemas.microsoft.com/office/powerpoint/2010/main" val="396269466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 name="Title 1">
            <a:extLst>
              <a:ext uri="{FF2B5EF4-FFF2-40B4-BE49-F238E27FC236}">
                <a16:creationId xmlns:a16="http://schemas.microsoft.com/office/drawing/2014/main" id="{723D5F68-7A89-4744-BF0A-9F34ED72A302}"/>
              </a:ext>
            </a:extLst>
          </p:cNvPr>
          <p:cNvSpPr txBox="1">
            <a:spLocks/>
          </p:cNvSpPr>
          <p:nvPr/>
        </p:nvSpPr>
        <p:spPr>
          <a:xfrm>
            <a:off x="546588" y="346866"/>
            <a:ext cx="9993184" cy="452032"/>
          </a:xfrm>
          <a:prstGeom prst="rect">
            <a:avLst/>
          </a:prstGeom>
        </p:spPr>
        <p:txBody>
          <a:bodyPr vert="horz" lIns="91440" tIns="45720" rIns="91440" bIns="45720" rtlCol="0" anchor="t">
            <a:noAutofit/>
          </a:bodyPr>
          <a:lstStyle>
            <a:lvl1pPr algn="l" defTabSz="914400" rtl="0" eaLnBrk="1" latinLnBrk="0" hangingPunct="1">
              <a:lnSpc>
                <a:spcPct val="90000"/>
              </a:lnSpc>
              <a:spcBef>
                <a:spcPct val="0"/>
              </a:spcBef>
              <a:buNone/>
              <a:defRPr sz="6000" b="1" kern="1200">
                <a:solidFill>
                  <a:schemeClr val="tx1"/>
                </a:solidFill>
                <a:latin typeface="+mn-lt"/>
                <a:ea typeface="+mj-ea"/>
                <a:cs typeface="+mj-cs"/>
              </a:defRPr>
            </a:lvl1pPr>
          </a:lstStyle>
          <a:p>
            <a:r>
              <a:rPr lang="fr-FR" sz="2800" noProof="1">
                <a:solidFill>
                  <a:srgbClr val="1A7079"/>
                </a:solidFill>
                <a:latin typeface="Trebuchet MS" panose="020B0603020202020204" pitchFamily="34" charset="0"/>
              </a:rPr>
              <a:t>LA CLASSIFICATION CONVENTIONNELLE</a:t>
            </a:r>
          </a:p>
          <a:p>
            <a:r>
              <a:rPr lang="fr-FR" sz="2800" noProof="1">
                <a:solidFill>
                  <a:srgbClr val="1A7079"/>
                </a:solidFill>
                <a:latin typeface="Trebuchet MS" panose="020B0603020202020204" pitchFamily="34" charset="0"/>
              </a:rPr>
              <a:t>Analyse de l’emploi – Recommandation de formalisation </a:t>
            </a:r>
          </a:p>
        </p:txBody>
      </p:sp>
      <p:pic>
        <p:nvPicPr>
          <p:cNvPr id="35" name="Image 34">
            <a:extLst>
              <a:ext uri="{FF2B5EF4-FFF2-40B4-BE49-F238E27FC236}">
                <a16:creationId xmlns:a16="http://schemas.microsoft.com/office/drawing/2014/main" id="{B6FE4AB0-EEB0-4A44-91EF-1B2BFE69352E}"/>
              </a:ext>
            </a:extLst>
          </p:cNvPr>
          <p:cNvPicPr>
            <a:picLocks noChangeAspect="1"/>
          </p:cNvPicPr>
          <p:nvPr/>
        </p:nvPicPr>
        <p:blipFill>
          <a:blip r:embed="rId2"/>
          <a:stretch>
            <a:fillRect/>
          </a:stretch>
        </p:blipFill>
        <p:spPr>
          <a:xfrm>
            <a:off x="546588" y="6541778"/>
            <a:ext cx="5016814" cy="96925"/>
          </a:xfrm>
          <a:prstGeom prst="rect">
            <a:avLst/>
          </a:prstGeom>
        </p:spPr>
      </p:pic>
      <p:pic>
        <p:nvPicPr>
          <p:cNvPr id="36" name="Image 35">
            <a:extLst>
              <a:ext uri="{FF2B5EF4-FFF2-40B4-BE49-F238E27FC236}">
                <a16:creationId xmlns:a16="http://schemas.microsoft.com/office/drawing/2014/main" id="{F8CB9CA0-B35A-4321-BA83-2EBA6D16CC30}"/>
              </a:ext>
            </a:extLst>
          </p:cNvPr>
          <p:cNvPicPr>
            <a:picLocks noChangeAspect="1"/>
          </p:cNvPicPr>
          <p:nvPr/>
        </p:nvPicPr>
        <p:blipFill>
          <a:blip r:embed="rId3"/>
          <a:stretch>
            <a:fillRect/>
          </a:stretch>
        </p:blipFill>
        <p:spPr>
          <a:xfrm>
            <a:off x="11418139" y="6246796"/>
            <a:ext cx="391907" cy="391907"/>
          </a:xfrm>
          <a:prstGeom prst="rect">
            <a:avLst/>
          </a:prstGeom>
        </p:spPr>
      </p:pic>
      <p:graphicFrame>
        <p:nvGraphicFramePr>
          <p:cNvPr id="29" name="Tableau 28">
            <a:extLst>
              <a:ext uri="{FF2B5EF4-FFF2-40B4-BE49-F238E27FC236}">
                <a16:creationId xmlns:a16="http://schemas.microsoft.com/office/drawing/2014/main" id="{050847AB-F1A0-4442-96B2-D747ED89630A}"/>
              </a:ext>
            </a:extLst>
          </p:cNvPr>
          <p:cNvGraphicFramePr>
            <a:graphicFrameLocks noGrp="1"/>
          </p:cNvGraphicFramePr>
          <p:nvPr>
            <p:extLst>
              <p:ext uri="{D42A27DB-BD31-4B8C-83A1-F6EECF244321}">
                <p14:modId xmlns:p14="http://schemas.microsoft.com/office/powerpoint/2010/main" val="3055386333"/>
              </p:ext>
            </p:extLst>
          </p:nvPr>
        </p:nvGraphicFramePr>
        <p:xfrm>
          <a:off x="2438400" y="4728897"/>
          <a:ext cx="7766060" cy="1309116"/>
        </p:xfrm>
        <a:graphic>
          <a:graphicData uri="http://schemas.openxmlformats.org/drawingml/2006/table">
            <a:tbl>
              <a:tblPr firstRow="1" firstCol="1" bandRow="1"/>
              <a:tblGrid>
                <a:gridCol w="3883030">
                  <a:extLst>
                    <a:ext uri="{9D8B030D-6E8A-4147-A177-3AD203B41FA5}">
                      <a16:colId xmlns:a16="http://schemas.microsoft.com/office/drawing/2014/main" val="46112035"/>
                    </a:ext>
                  </a:extLst>
                </a:gridCol>
                <a:gridCol w="3883030">
                  <a:extLst>
                    <a:ext uri="{9D8B030D-6E8A-4147-A177-3AD203B41FA5}">
                      <a16:colId xmlns:a16="http://schemas.microsoft.com/office/drawing/2014/main" val="2557886608"/>
                    </a:ext>
                  </a:extLst>
                </a:gridCol>
              </a:tblGrid>
              <a:tr h="0">
                <a:tc gridSpan="2">
                  <a:txBody>
                    <a:bodyPr/>
                    <a:lstStyle/>
                    <a:p>
                      <a:pPr algn="ctr">
                        <a:lnSpc>
                          <a:spcPct val="107000"/>
                        </a:lnSpc>
                        <a:spcAft>
                          <a:spcPts val="800"/>
                        </a:spcAft>
                      </a:pPr>
                      <a:r>
                        <a:rPr lang="fr-FR" sz="1400" b="1"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Rubriques principales</a:t>
                      </a:r>
                      <a:endParaRPr lang="fr-FR" sz="14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99C05"/>
                    </a:solidFill>
                  </a:tcPr>
                </a:tc>
                <a:tc hMerge="1">
                  <a:txBody>
                    <a:bodyPr/>
                    <a:lstStyle/>
                    <a:p>
                      <a:endParaRPr lang="fr-FR"/>
                    </a:p>
                  </a:txBody>
                  <a:tcPr/>
                </a:tc>
                <a:extLst>
                  <a:ext uri="{0D108BD9-81ED-4DB2-BD59-A6C34878D82A}">
                    <a16:rowId xmlns:a16="http://schemas.microsoft.com/office/drawing/2014/main" val="4026697804"/>
                  </a:ext>
                </a:extLst>
              </a:tr>
              <a:tr h="0">
                <a:tc>
                  <a:txBody>
                    <a:bodyPr/>
                    <a:lstStyle/>
                    <a:p>
                      <a:pPr algn="just">
                        <a:lnSpc>
                          <a:spcPct val="107000"/>
                        </a:lnSpc>
                        <a:spcAft>
                          <a:spcPts val="800"/>
                        </a:spcAft>
                      </a:pPr>
                      <a:r>
                        <a:rPr lang="fr-FR" sz="1400" dirty="0">
                          <a:effectLst/>
                          <a:latin typeface="Calibri" panose="020F0502020204030204" pitchFamily="34" charset="0"/>
                          <a:ea typeface="Calibri" panose="020F0502020204030204" pitchFamily="34" charset="0"/>
                          <a:cs typeface="Times New Roman" panose="02020603050405020304" pitchFamily="18" charset="0"/>
                        </a:rPr>
                        <a:t>Intitulé de l’emploi</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07000"/>
                        </a:lnSpc>
                        <a:spcAft>
                          <a:spcPts val="800"/>
                        </a:spcAft>
                      </a:pPr>
                      <a:r>
                        <a:rPr lang="fr-FR" sz="1400" dirty="0">
                          <a:effectLst/>
                          <a:latin typeface="Calibri" panose="020F0502020204030204" pitchFamily="34" charset="0"/>
                          <a:ea typeface="Calibri" panose="020F0502020204030204" pitchFamily="34" charset="0"/>
                          <a:cs typeface="Times New Roman" panose="02020603050405020304" pitchFamily="18" charset="0"/>
                        </a:rPr>
                        <a:t>Mission générale de l’emploi</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351825584"/>
                  </a:ext>
                </a:extLst>
              </a:tr>
              <a:tr h="0">
                <a:tc>
                  <a:txBody>
                    <a:bodyPr/>
                    <a:lstStyle/>
                    <a:p>
                      <a:pPr algn="just">
                        <a:lnSpc>
                          <a:spcPct val="107000"/>
                        </a:lnSpc>
                        <a:spcAft>
                          <a:spcPts val="800"/>
                        </a:spcAft>
                      </a:pPr>
                      <a:r>
                        <a:rPr lang="fr-FR" sz="1400" dirty="0">
                          <a:effectLst/>
                          <a:latin typeface="Calibri" panose="020F0502020204030204" pitchFamily="34" charset="0"/>
                          <a:ea typeface="Calibri" panose="020F0502020204030204" pitchFamily="34" charset="0"/>
                          <a:cs typeface="Times New Roman" panose="02020603050405020304" pitchFamily="18" charset="0"/>
                        </a:rPr>
                        <a:t>Activités principales</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07000"/>
                        </a:lnSpc>
                        <a:spcAft>
                          <a:spcPts val="800"/>
                        </a:spcAft>
                      </a:pPr>
                      <a:r>
                        <a:rPr lang="fr-FR" sz="1400" dirty="0">
                          <a:effectLst/>
                          <a:latin typeface="Calibri" panose="020F0502020204030204" pitchFamily="34" charset="0"/>
                          <a:ea typeface="Calibri" panose="020F0502020204030204" pitchFamily="34" charset="0"/>
                          <a:cs typeface="Times New Roman" panose="02020603050405020304" pitchFamily="18" charset="0"/>
                        </a:rPr>
                        <a:t>Compétences nécessaires</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70904382"/>
                  </a:ext>
                </a:extLst>
              </a:tr>
              <a:tr h="141934">
                <a:tc gridSpan="2">
                  <a:txBody>
                    <a:bodyPr/>
                    <a:lstStyle/>
                    <a:p>
                      <a:pPr algn="just">
                        <a:lnSpc>
                          <a:spcPct val="107000"/>
                        </a:lnSpc>
                        <a:spcAft>
                          <a:spcPts val="800"/>
                        </a:spcAft>
                      </a:pPr>
                      <a:r>
                        <a:rPr lang="fr-FR" sz="1400" dirty="0">
                          <a:effectLst/>
                          <a:latin typeface="Calibri" panose="020F0502020204030204" pitchFamily="34" charset="0"/>
                          <a:ea typeface="Calibri" panose="020F0502020204030204" pitchFamily="34" charset="0"/>
                          <a:cs typeface="Times New Roman" panose="02020603050405020304" pitchFamily="18" charset="0"/>
                        </a:rPr>
                        <a:t>Niveau exigé (expérience et/ou diplôme)</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fr-FR"/>
                    </a:p>
                  </a:txBody>
                  <a:tcPr/>
                </a:tc>
                <a:extLst>
                  <a:ext uri="{0D108BD9-81ED-4DB2-BD59-A6C34878D82A}">
                    <a16:rowId xmlns:a16="http://schemas.microsoft.com/office/drawing/2014/main" val="1038120786"/>
                  </a:ext>
                </a:extLst>
              </a:tr>
              <a:tr h="0">
                <a:tc gridSpan="2">
                  <a:txBody>
                    <a:bodyPr/>
                    <a:lstStyle/>
                    <a:p>
                      <a:pPr algn="ctr">
                        <a:lnSpc>
                          <a:spcPct val="107000"/>
                        </a:lnSpc>
                        <a:spcAft>
                          <a:spcPts val="800"/>
                        </a:spcAft>
                      </a:pPr>
                      <a:r>
                        <a:rPr lang="fr-FR" sz="1400" b="1"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Rubriques additionnelles</a:t>
                      </a:r>
                      <a:endParaRPr lang="fr-FR" sz="14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99C05"/>
                    </a:solidFill>
                  </a:tcPr>
                </a:tc>
                <a:tc hMerge="1">
                  <a:txBody>
                    <a:bodyPr/>
                    <a:lstStyle/>
                    <a:p>
                      <a:endParaRPr lang="fr-FR"/>
                    </a:p>
                  </a:txBody>
                  <a:tcPr/>
                </a:tc>
                <a:extLst>
                  <a:ext uri="{0D108BD9-81ED-4DB2-BD59-A6C34878D82A}">
                    <a16:rowId xmlns:a16="http://schemas.microsoft.com/office/drawing/2014/main" val="4290328110"/>
                  </a:ext>
                </a:extLst>
              </a:tr>
              <a:tr h="0">
                <a:tc>
                  <a:txBody>
                    <a:bodyPr/>
                    <a:lstStyle/>
                    <a:p>
                      <a:pPr algn="just">
                        <a:lnSpc>
                          <a:spcPct val="107000"/>
                        </a:lnSpc>
                        <a:spcAft>
                          <a:spcPts val="800"/>
                        </a:spcAft>
                      </a:pPr>
                      <a:r>
                        <a:rPr lang="fr-FR" sz="1400" dirty="0">
                          <a:effectLst/>
                          <a:latin typeface="Calibri" panose="020F0502020204030204" pitchFamily="34" charset="0"/>
                          <a:ea typeface="Calibri" panose="020F0502020204030204" pitchFamily="34" charset="0"/>
                          <a:cs typeface="Times New Roman" panose="02020603050405020304" pitchFamily="18" charset="0"/>
                        </a:rPr>
                        <a:t>Liens hiérarchiques</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07000"/>
                        </a:lnSpc>
                        <a:spcAft>
                          <a:spcPts val="800"/>
                        </a:spcAft>
                      </a:pPr>
                      <a:r>
                        <a:rPr lang="fr-FR" sz="1400" dirty="0">
                          <a:effectLst/>
                          <a:latin typeface="Calibri" panose="020F0502020204030204" pitchFamily="34" charset="0"/>
                          <a:ea typeface="Calibri" panose="020F0502020204030204" pitchFamily="34" charset="0"/>
                          <a:cs typeface="Times New Roman" panose="02020603050405020304" pitchFamily="18" charset="0"/>
                        </a:rPr>
                        <a:t>Relations fonctionnelles et extérieures</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224483467"/>
                  </a:ext>
                </a:extLst>
              </a:tr>
            </a:tbl>
          </a:graphicData>
        </a:graphic>
      </p:graphicFrame>
      <p:sp>
        <p:nvSpPr>
          <p:cNvPr id="50" name="ZoneTexte 49">
            <a:extLst>
              <a:ext uri="{FF2B5EF4-FFF2-40B4-BE49-F238E27FC236}">
                <a16:creationId xmlns:a16="http://schemas.microsoft.com/office/drawing/2014/main" id="{5C85715C-02A3-4926-BD72-7D44F8C59E45}"/>
              </a:ext>
            </a:extLst>
          </p:cNvPr>
          <p:cNvSpPr txBox="1"/>
          <p:nvPr/>
        </p:nvSpPr>
        <p:spPr>
          <a:xfrm>
            <a:off x="546586" y="1238903"/>
            <a:ext cx="11260465" cy="3908762"/>
          </a:xfrm>
          <a:prstGeom prst="rect">
            <a:avLst/>
          </a:prstGeom>
          <a:noFill/>
        </p:spPr>
        <p:txBody>
          <a:bodyPr wrap="square" rtlCol="0">
            <a:spAutoFit/>
          </a:bodyPr>
          <a:lstStyle/>
          <a:p>
            <a:pPr algn="just">
              <a:spcBef>
                <a:spcPts val="300"/>
              </a:spcBef>
            </a:pPr>
            <a:endParaRPr lang="fr-FR" sz="1600" dirty="0">
              <a:uFill>
                <a:solidFill>
                  <a:srgbClr val="C71652"/>
                </a:solidFill>
              </a:uFill>
              <a:latin typeface="Trebuchet MS" panose="020B0603020202020204" pitchFamily="34" charset="0"/>
              <a:cs typeface="Times New Roman" panose="02020603050405020304" pitchFamily="18" charset="0"/>
            </a:endParaRPr>
          </a:p>
          <a:p>
            <a:pPr algn="just">
              <a:spcBef>
                <a:spcPts val="300"/>
              </a:spcBef>
            </a:pPr>
            <a:r>
              <a:rPr lang="fr-FR" b="1" dirty="0">
                <a:solidFill>
                  <a:srgbClr val="1A7079"/>
                </a:solidFill>
                <a:uFill>
                  <a:solidFill>
                    <a:srgbClr val="C71652"/>
                  </a:solidFill>
                </a:uFill>
                <a:latin typeface="Trebuchet MS" panose="020B0603020202020204" pitchFamily="34" charset="0"/>
                <a:cs typeface="Times New Roman" panose="02020603050405020304" pitchFamily="18" charset="0"/>
              </a:rPr>
              <a:t>POURQUOI S’INFORMER SUR LA SITUATION DE TRAVAIL?</a:t>
            </a:r>
          </a:p>
          <a:p>
            <a:pPr algn="just">
              <a:spcBef>
                <a:spcPts val="300"/>
              </a:spcBef>
            </a:pPr>
            <a:r>
              <a:rPr lang="fr-FR" sz="1600" dirty="0">
                <a:uFill>
                  <a:solidFill>
                    <a:srgbClr val="C71652"/>
                  </a:solidFill>
                </a:uFill>
                <a:latin typeface="Trebuchet MS" panose="020B0603020202020204" pitchFamily="34" charset="0"/>
                <a:cs typeface="Times New Roman" panose="02020603050405020304" pitchFamily="18" charset="0"/>
              </a:rPr>
              <a:t>Il est </a:t>
            </a:r>
            <a:r>
              <a:rPr lang="fr-FR" sz="1600" b="1" dirty="0">
                <a:solidFill>
                  <a:srgbClr val="F99C05"/>
                </a:solidFill>
                <a:uFill>
                  <a:solidFill>
                    <a:srgbClr val="C71652"/>
                  </a:solidFill>
                </a:uFill>
                <a:latin typeface="Trebuchet MS" panose="020B0603020202020204" pitchFamily="34" charset="0"/>
                <a:cs typeface="Times New Roman" panose="02020603050405020304" pitchFamily="18" charset="0"/>
              </a:rPr>
              <a:t>recommandé de mettre à jour ses emplois et analyser le contenu réel de l’emploi afin de réaliser la pesée</a:t>
            </a:r>
            <a:r>
              <a:rPr lang="fr-FR" sz="1600" dirty="0">
                <a:uFill>
                  <a:solidFill>
                    <a:srgbClr val="C71652"/>
                  </a:solidFill>
                </a:uFill>
                <a:latin typeface="Trebuchet MS" panose="020B0603020202020204" pitchFamily="34" charset="0"/>
                <a:cs typeface="Times New Roman" panose="02020603050405020304" pitchFamily="18" charset="0"/>
              </a:rPr>
              <a:t>.</a:t>
            </a:r>
          </a:p>
          <a:p>
            <a:pPr algn="just">
              <a:spcBef>
                <a:spcPts val="300"/>
              </a:spcBef>
            </a:pPr>
            <a:r>
              <a:rPr lang="fr-FR" sz="1600" dirty="0">
                <a:uFill>
                  <a:solidFill>
                    <a:srgbClr val="C71652"/>
                  </a:solidFill>
                </a:uFill>
                <a:latin typeface="Trebuchet MS" panose="020B0603020202020204" pitchFamily="34" charset="0"/>
                <a:cs typeface="Times New Roman" panose="02020603050405020304" pitchFamily="18" charset="0"/>
              </a:rPr>
              <a:t>La nouvelle grille de classification doit permettre de classer les emplois de la structure en s’appuyant notamment sur les </a:t>
            </a:r>
            <a:r>
              <a:rPr lang="fr-FR" sz="1600" b="1" dirty="0">
                <a:solidFill>
                  <a:srgbClr val="F99C05"/>
                </a:solidFill>
                <a:uFill>
                  <a:solidFill>
                    <a:srgbClr val="C71652"/>
                  </a:solidFill>
                </a:uFill>
                <a:latin typeface="Trebuchet MS" panose="020B0603020202020204" pitchFamily="34" charset="0"/>
                <a:cs typeface="Times New Roman" panose="02020603050405020304" pitchFamily="18" charset="0"/>
              </a:rPr>
              <a:t>descriptifs d’emplois actualisés, correspondant à la réalité du terrain et basés sur les aspects permanents de l’emploi</a:t>
            </a:r>
            <a:r>
              <a:rPr lang="fr-FR" sz="1600" dirty="0">
                <a:uFill>
                  <a:solidFill>
                    <a:srgbClr val="C71652"/>
                  </a:solidFill>
                </a:uFill>
                <a:latin typeface="Trebuchet MS" panose="020B0603020202020204" pitchFamily="34" charset="0"/>
                <a:cs typeface="Times New Roman" panose="02020603050405020304" pitchFamily="18" charset="0"/>
              </a:rPr>
              <a:t> tels qu’ils sont mis en œuvre aujourd’hui.</a:t>
            </a:r>
          </a:p>
          <a:p>
            <a:pPr algn="just">
              <a:spcBef>
                <a:spcPts val="300"/>
              </a:spcBef>
            </a:pPr>
            <a:endParaRPr lang="fr-FR" sz="1600" dirty="0">
              <a:uFill>
                <a:solidFill>
                  <a:srgbClr val="C71652"/>
                </a:solidFill>
              </a:uFill>
              <a:latin typeface="Trebuchet MS" panose="020B0603020202020204" pitchFamily="34" charset="0"/>
              <a:cs typeface="Times New Roman" panose="02020603050405020304" pitchFamily="18" charset="0"/>
            </a:endParaRPr>
          </a:p>
          <a:p>
            <a:pPr algn="just">
              <a:spcBef>
                <a:spcPts val="300"/>
              </a:spcBef>
            </a:pPr>
            <a:endParaRPr lang="fr-FR" sz="1600" dirty="0">
              <a:uFill>
                <a:solidFill>
                  <a:srgbClr val="C71652"/>
                </a:solidFill>
              </a:uFill>
              <a:latin typeface="Trebuchet MS" panose="020B0603020202020204" pitchFamily="34" charset="0"/>
              <a:cs typeface="Times New Roman" panose="02020603050405020304" pitchFamily="18" charset="0"/>
            </a:endParaRPr>
          </a:p>
          <a:p>
            <a:pPr algn="just">
              <a:spcBef>
                <a:spcPts val="300"/>
              </a:spcBef>
            </a:pPr>
            <a:r>
              <a:rPr lang="fr-FR" b="1" dirty="0">
                <a:solidFill>
                  <a:srgbClr val="F99C05"/>
                </a:solidFill>
                <a:uFill>
                  <a:solidFill>
                    <a:srgbClr val="C71652"/>
                  </a:solidFill>
                </a:uFill>
                <a:latin typeface="Trebuchet MS" panose="020B0603020202020204" pitchFamily="34" charset="0"/>
                <a:cs typeface="Times New Roman" panose="02020603050405020304" pitchFamily="18" charset="0"/>
              </a:rPr>
              <a:t>ANALYSE DE L’EMPLOI</a:t>
            </a:r>
          </a:p>
          <a:p>
            <a:pPr algn="just">
              <a:spcBef>
                <a:spcPts val="300"/>
              </a:spcBef>
            </a:pPr>
            <a:r>
              <a:rPr lang="fr-FR" sz="1600" dirty="0">
                <a:uFill>
                  <a:solidFill>
                    <a:srgbClr val="C71652"/>
                  </a:solidFill>
                </a:uFill>
                <a:latin typeface="Trebuchet MS" panose="020B0603020202020204" pitchFamily="34" charset="0"/>
                <a:cs typeface="Times New Roman" panose="02020603050405020304" pitchFamily="18" charset="0"/>
              </a:rPr>
              <a:t>Dans un premier temps on </a:t>
            </a:r>
            <a:r>
              <a:rPr lang="fr-FR" sz="1600" b="1" dirty="0">
                <a:solidFill>
                  <a:srgbClr val="1A7079"/>
                </a:solidFill>
                <a:uFill>
                  <a:solidFill>
                    <a:srgbClr val="C71652"/>
                  </a:solidFill>
                </a:uFill>
                <a:latin typeface="Trebuchet MS" panose="020B0603020202020204" pitchFamily="34" charset="0"/>
                <a:cs typeface="Times New Roman" panose="02020603050405020304" pitchFamily="18" charset="0"/>
              </a:rPr>
              <a:t>procède à l'analyse de l’emploi étudié en se documentant</a:t>
            </a:r>
            <a:r>
              <a:rPr lang="fr-FR" sz="1600" dirty="0">
                <a:uFill>
                  <a:solidFill>
                    <a:srgbClr val="C71652"/>
                  </a:solidFill>
                </a:uFill>
                <a:latin typeface="Trebuchet MS" panose="020B0603020202020204" pitchFamily="34" charset="0"/>
                <a:cs typeface="Times New Roman" panose="02020603050405020304" pitchFamily="18" charset="0"/>
              </a:rPr>
              <a:t>, se questionnant sur le contenu du travail. Avec, par exemple, une description du contenu du travail à jour et un échange avec l’équipe ou les titulaires de l’emploi. Les réponses du titulaire seront notées dans un premier temps et synthétisées sur la fiche emploi, dans un deuxième temps.</a:t>
            </a:r>
          </a:p>
          <a:p>
            <a:pPr algn="just">
              <a:spcBef>
                <a:spcPts val="300"/>
              </a:spcBef>
            </a:pPr>
            <a:endParaRPr lang="fr-FR" sz="1600" dirty="0">
              <a:uFill>
                <a:solidFill>
                  <a:srgbClr val="C71652"/>
                </a:solidFill>
              </a:uFill>
              <a:latin typeface="Trebuchet MS" panose="020B0603020202020204" pitchFamily="34" charset="0"/>
              <a:cs typeface="Times New Roman" panose="02020603050405020304" pitchFamily="18" charset="0"/>
            </a:endParaRPr>
          </a:p>
        </p:txBody>
      </p:sp>
      <p:sp>
        <p:nvSpPr>
          <p:cNvPr id="2" name="Slide Number Placeholder 3">
            <a:extLst>
              <a:ext uri="{FF2B5EF4-FFF2-40B4-BE49-F238E27FC236}">
                <a16:creationId xmlns:a16="http://schemas.microsoft.com/office/drawing/2014/main" id="{8236972E-64D9-CFC7-2353-9C730805DC0E}"/>
              </a:ext>
            </a:extLst>
          </p:cNvPr>
          <p:cNvSpPr>
            <a:spLocks noGrp="1"/>
          </p:cNvSpPr>
          <p:nvPr>
            <p:ph type="sldNum" sz="quarter" idx="12"/>
          </p:nvPr>
        </p:nvSpPr>
        <p:spPr>
          <a:xfrm>
            <a:off x="10961892" y="6356350"/>
            <a:ext cx="391907" cy="365125"/>
          </a:xfrm>
        </p:spPr>
        <p:txBody>
          <a:bodyPr/>
          <a:lstStyle/>
          <a:p>
            <a:fld id="{2737FE23-76C1-5144-87C5-A6B73D758774}" type="slidenum">
              <a:rPr lang="fr-FR" smtClean="0">
                <a:solidFill>
                  <a:schemeClr val="tx1"/>
                </a:solidFill>
              </a:rPr>
              <a:pPr/>
              <a:t>10</a:t>
            </a:fld>
            <a:endParaRPr lang="fr-FR" dirty="0">
              <a:solidFill>
                <a:schemeClr val="tx1"/>
              </a:solidFill>
            </a:endParaRPr>
          </a:p>
        </p:txBody>
      </p:sp>
    </p:spTree>
    <p:extLst>
      <p:ext uri="{BB962C8B-B14F-4D97-AF65-F5344CB8AC3E}">
        <p14:creationId xmlns:p14="http://schemas.microsoft.com/office/powerpoint/2010/main" val="391567812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Image 14">
            <a:extLst>
              <a:ext uri="{FF2B5EF4-FFF2-40B4-BE49-F238E27FC236}">
                <a16:creationId xmlns:a16="http://schemas.microsoft.com/office/drawing/2014/main" id="{B18D1503-DA41-4D12-AE6A-CF5C09D1DA52}"/>
              </a:ext>
            </a:extLst>
          </p:cNvPr>
          <p:cNvPicPr>
            <a:picLocks noChangeAspect="1"/>
          </p:cNvPicPr>
          <p:nvPr/>
        </p:nvPicPr>
        <p:blipFill>
          <a:blip r:embed="rId2"/>
          <a:stretch>
            <a:fillRect/>
          </a:stretch>
        </p:blipFill>
        <p:spPr>
          <a:xfrm>
            <a:off x="546588" y="6541778"/>
            <a:ext cx="5016814" cy="96925"/>
          </a:xfrm>
          <a:prstGeom prst="rect">
            <a:avLst/>
          </a:prstGeom>
        </p:spPr>
      </p:pic>
      <p:pic>
        <p:nvPicPr>
          <p:cNvPr id="16" name="Image 15">
            <a:extLst>
              <a:ext uri="{FF2B5EF4-FFF2-40B4-BE49-F238E27FC236}">
                <a16:creationId xmlns:a16="http://schemas.microsoft.com/office/drawing/2014/main" id="{8AC59027-0CC3-4B10-A6AC-02589751906C}"/>
              </a:ext>
            </a:extLst>
          </p:cNvPr>
          <p:cNvPicPr>
            <a:picLocks noChangeAspect="1"/>
          </p:cNvPicPr>
          <p:nvPr/>
        </p:nvPicPr>
        <p:blipFill>
          <a:blip r:embed="rId3"/>
          <a:stretch>
            <a:fillRect/>
          </a:stretch>
        </p:blipFill>
        <p:spPr>
          <a:xfrm>
            <a:off x="11418139" y="6246796"/>
            <a:ext cx="391907" cy="391907"/>
          </a:xfrm>
          <a:prstGeom prst="rect">
            <a:avLst/>
          </a:prstGeom>
        </p:spPr>
      </p:pic>
      <p:sp>
        <p:nvSpPr>
          <p:cNvPr id="17" name="ZoneTexte 16">
            <a:extLst>
              <a:ext uri="{FF2B5EF4-FFF2-40B4-BE49-F238E27FC236}">
                <a16:creationId xmlns:a16="http://schemas.microsoft.com/office/drawing/2014/main" id="{052D1240-98DB-4D80-B731-9A3D4EBD4559}"/>
              </a:ext>
            </a:extLst>
          </p:cNvPr>
          <p:cNvSpPr txBox="1"/>
          <p:nvPr/>
        </p:nvSpPr>
        <p:spPr>
          <a:xfrm>
            <a:off x="546588" y="6296025"/>
            <a:ext cx="9464187" cy="230832"/>
          </a:xfrm>
          <a:prstGeom prst="rect">
            <a:avLst/>
          </a:prstGeom>
          <a:noFill/>
        </p:spPr>
        <p:txBody>
          <a:bodyPr wrap="square">
            <a:spAutoFit/>
          </a:bodyPr>
          <a:lstStyle/>
          <a:p>
            <a:r>
              <a:rPr lang="fr-FR" sz="900" dirty="0">
                <a:solidFill>
                  <a:srgbClr val="262626"/>
                </a:solidFill>
                <a:effectLst/>
                <a:latin typeface="Trebuchet MS" panose="020B0603020202020204" pitchFamily="34" charset="0"/>
                <a:ea typeface="Calibri" panose="020F0502020204030204" pitchFamily="34" charset="0"/>
                <a:cs typeface="Times New Roman" panose="02020603050405020304" pitchFamily="18" charset="0"/>
              </a:rPr>
              <a:t>* ou acquises par l’expérience. La référence au niveau de de diplôme est indicative d’un niveau de connaissance et sa mise en œuvre.</a:t>
            </a:r>
            <a:endParaRPr lang="fr-FR" sz="900" dirty="0"/>
          </a:p>
        </p:txBody>
      </p:sp>
      <p:sp>
        <p:nvSpPr>
          <p:cNvPr id="11" name="Title 1">
            <a:extLst>
              <a:ext uri="{FF2B5EF4-FFF2-40B4-BE49-F238E27FC236}">
                <a16:creationId xmlns:a16="http://schemas.microsoft.com/office/drawing/2014/main" id="{6B9D9494-85C3-4E50-A355-97C4873FD4C2}"/>
              </a:ext>
            </a:extLst>
          </p:cNvPr>
          <p:cNvSpPr txBox="1">
            <a:spLocks/>
          </p:cNvSpPr>
          <p:nvPr/>
        </p:nvSpPr>
        <p:spPr>
          <a:xfrm>
            <a:off x="546588" y="346866"/>
            <a:ext cx="9993184" cy="452032"/>
          </a:xfrm>
          <a:prstGeom prst="rect">
            <a:avLst/>
          </a:prstGeom>
        </p:spPr>
        <p:txBody>
          <a:bodyPr vert="horz" lIns="91440" tIns="45720" rIns="91440" bIns="45720" rtlCol="0" anchor="t">
            <a:noAutofit/>
          </a:bodyPr>
          <a:lstStyle>
            <a:lvl1pPr algn="l" defTabSz="914400" rtl="0" eaLnBrk="1" latinLnBrk="0" hangingPunct="1">
              <a:lnSpc>
                <a:spcPct val="90000"/>
              </a:lnSpc>
              <a:spcBef>
                <a:spcPct val="0"/>
              </a:spcBef>
              <a:buNone/>
              <a:defRPr sz="6000" b="1" kern="1200">
                <a:solidFill>
                  <a:schemeClr val="tx1"/>
                </a:solidFill>
                <a:latin typeface="+mn-lt"/>
                <a:ea typeface="+mj-ea"/>
                <a:cs typeface="+mj-cs"/>
              </a:defRPr>
            </a:lvl1pPr>
          </a:lstStyle>
          <a:p>
            <a:r>
              <a:rPr lang="fr-FR" sz="2800" noProof="1">
                <a:solidFill>
                  <a:srgbClr val="1A7079"/>
                </a:solidFill>
                <a:latin typeface="Trebuchet MS" panose="020B0603020202020204" pitchFamily="34" charset="0"/>
              </a:rPr>
              <a:t>LA CLASSIFICATION CONVENTIONNELLE</a:t>
            </a:r>
          </a:p>
          <a:p>
            <a:r>
              <a:rPr lang="fr-FR" sz="2800" noProof="1">
                <a:solidFill>
                  <a:srgbClr val="1A7079"/>
                </a:solidFill>
                <a:latin typeface="Trebuchet MS" panose="020B0603020202020204" pitchFamily="34" charset="0"/>
              </a:rPr>
              <a:t>Le référentiel de classification et d’analyse des emplois</a:t>
            </a:r>
          </a:p>
        </p:txBody>
      </p:sp>
      <p:pic>
        <p:nvPicPr>
          <p:cNvPr id="2" name="Image 1">
            <a:extLst>
              <a:ext uri="{FF2B5EF4-FFF2-40B4-BE49-F238E27FC236}">
                <a16:creationId xmlns:a16="http://schemas.microsoft.com/office/drawing/2014/main" id="{38D5F865-7271-4E3A-934B-6591A512920C}"/>
              </a:ext>
            </a:extLst>
          </p:cNvPr>
          <p:cNvPicPr>
            <a:picLocks noChangeAspect="1"/>
          </p:cNvPicPr>
          <p:nvPr/>
        </p:nvPicPr>
        <p:blipFill>
          <a:blip r:embed="rId4"/>
          <a:stretch>
            <a:fillRect/>
          </a:stretch>
        </p:blipFill>
        <p:spPr>
          <a:xfrm>
            <a:off x="1771650" y="1533667"/>
            <a:ext cx="9646489" cy="4650512"/>
          </a:xfrm>
          <a:prstGeom prst="rect">
            <a:avLst/>
          </a:prstGeom>
        </p:spPr>
      </p:pic>
      <p:sp>
        <p:nvSpPr>
          <p:cNvPr id="10" name="ZoneTexte 9">
            <a:extLst>
              <a:ext uri="{FF2B5EF4-FFF2-40B4-BE49-F238E27FC236}">
                <a16:creationId xmlns:a16="http://schemas.microsoft.com/office/drawing/2014/main" id="{94F6A180-DEDE-4C23-8771-A5D9D4A8D2A5}"/>
              </a:ext>
            </a:extLst>
          </p:cNvPr>
          <p:cNvSpPr txBox="1"/>
          <p:nvPr/>
        </p:nvSpPr>
        <p:spPr>
          <a:xfrm rot="16200000">
            <a:off x="-2089473" y="2593126"/>
            <a:ext cx="6096000" cy="369332"/>
          </a:xfrm>
          <a:prstGeom prst="rect">
            <a:avLst/>
          </a:prstGeom>
          <a:noFill/>
        </p:spPr>
        <p:txBody>
          <a:bodyPr wrap="square">
            <a:spAutoFit/>
          </a:bodyPr>
          <a:lstStyle/>
          <a:p>
            <a:r>
              <a:rPr lang="fr-FR" sz="1800" b="1" dirty="0">
                <a:solidFill>
                  <a:srgbClr val="1A7079"/>
                </a:solidFill>
                <a:uFill>
                  <a:solidFill>
                    <a:srgbClr val="C71652"/>
                  </a:solidFill>
                </a:uFill>
                <a:latin typeface="Trebuchet MS" panose="020B0603020202020204" pitchFamily="34" charset="0"/>
                <a:cs typeface="Times New Roman" panose="02020603050405020304" pitchFamily="18" charset="0"/>
              </a:rPr>
              <a:t>7  degrés croissants d’exigence</a:t>
            </a:r>
            <a:endParaRPr lang="fr-FR" dirty="0"/>
          </a:p>
        </p:txBody>
      </p:sp>
      <p:sp>
        <p:nvSpPr>
          <p:cNvPr id="14" name="ZoneTexte 13">
            <a:extLst>
              <a:ext uri="{FF2B5EF4-FFF2-40B4-BE49-F238E27FC236}">
                <a16:creationId xmlns:a16="http://schemas.microsoft.com/office/drawing/2014/main" id="{998E8B9C-BE88-4BFD-B232-A965788B35D5}"/>
              </a:ext>
            </a:extLst>
          </p:cNvPr>
          <p:cNvSpPr txBox="1"/>
          <p:nvPr/>
        </p:nvSpPr>
        <p:spPr>
          <a:xfrm>
            <a:off x="3546894" y="1113885"/>
            <a:ext cx="6096000" cy="369332"/>
          </a:xfrm>
          <a:prstGeom prst="rect">
            <a:avLst/>
          </a:prstGeom>
          <a:noFill/>
        </p:spPr>
        <p:txBody>
          <a:bodyPr wrap="square">
            <a:spAutoFit/>
          </a:bodyPr>
          <a:lstStyle/>
          <a:p>
            <a:pPr algn="ctr"/>
            <a:r>
              <a:rPr lang="fr-FR" sz="1800" b="1" dirty="0">
                <a:solidFill>
                  <a:srgbClr val="1A7079"/>
                </a:solidFill>
                <a:uFill>
                  <a:solidFill>
                    <a:srgbClr val="C71652"/>
                  </a:solidFill>
                </a:uFill>
                <a:latin typeface="Trebuchet MS" panose="020B0603020202020204" pitchFamily="34" charset="0"/>
                <a:cs typeface="Times New Roman" panose="02020603050405020304" pitchFamily="18" charset="0"/>
              </a:rPr>
              <a:t>3 critères transversaux </a:t>
            </a:r>
            <a:endParaRPr lang="fr-FR" dirty="0"/>
          </a:p>
        </p:txBody>
      </p:sp>
      <p:sp>
        <p:nvSpPr>
          <p:cNvPr id="3" name="Slide Number Placeholder 3">
            <a:extLst>
              <a:ext uri="{FF2B5EF4-FFF2-40B4-BE49-F238E27FC236}">
                <a16:creationId xmlns:a16="http://schemas.microsoft.com/office/drawing/2014/main" id="{6A6A3A58-AB52-E071-B7C4-53F3BC5D3387}"/>
              </a:ext>
            </a:extLst>
          </p:cNvPr>
          <p:cNvSpPr>
            <a:spLocks noGrp="1"/>
          </p:cNvSpPr>
          <p:nvPr>
            <p:ph type="sldNum" sz="quarter" idx="12"/>
          </p:nvPr>
        </p:nvSpPr>
        <p:spPr>
          <a:xfrm>
            <a:off x="10961892" y="6356350"/>
            <a:ext cx="391907" cy="365125"/>
          </a:xfrm>
        </p:spPr>
        <p:txBody>
          <a:bodyPr/>
          <a:lstStyle/>
          <a:p>
            <a:fld id="{2737FE23-76C1-5144-87C5-A6B73D758774}" type="slidenum">
              <a:rPr lang="fr-FR" smtClean="0">
                <a:solidFill>
                  <a:schemeClr val="tx1"/>
                </a:solidFill>
              </a:rPr>
              <a:pPr/>
              <a:t>11</a:t>
            </a:fld>
            <a:endParaRPr lang="fr-FR" dirty="0">
              <a:solidFill>
                <a:schemeClr val="tx1"/>
              </a:solidFill>
            </a:endParaRPr>
          </a:p>
        </p:txBody>
      </p:sp>
    </p:spTree>
    <p:extLst>
      <p:ext uri="{BB962C8B-B14F-4D97-AF65-F5344CB8AC3E}">
        <p14:creationId xmlns:p14="http://schemas.microsoft.com/office/powerpoint/2010/main" val="18625224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ZoneTexte 31">
            <a:extLst>
              <a:ext uri="{FF2B5EF4-FFF2-40B4-BE49-F238E27FC236}">
                <a16:creationId xmlns:a16="http://schemas.microsoft.com/office/drawing/2014/main" id="{98016CCB-7E31-4783-A679-A2C410F1F384}"/>
              </a:ext>
            </a:extLst>
          </p:cNvPr>
          <p:cNvSpPr txBox="1"/>
          <p:nvPr/>
        </p:nvSpPr>
        <p:spPr>
          <a:xfrm>
            <a:off x="546588" y="4691215"/>
            <a:ext cx="11280165" cy="1575496"/>
          </a:xfrm>
          <a:prstGeom prst="rect">
            <a:avLst/>
          </a:prstGeom>
          <a:noFill/>
        </p:spPr>
        <p:txBody>
          <a:bodyPr wrap="square" rtlCol="0">
            <a:spAutoFit/>
          </a:bodyPr>
          <a:lstStyle/>
          <a:p>
            <a:pPr algn="just">
              <a:lnSpc>
                <a:spcPct val="114000"/>
              </a:lnSpc>
              <a:spcAft>
                <a:spcPts val="800"/>
              </a:spcAft>
            </a:pPr>
            <a:r>
              <a:rPr lang="fr-FR" b="1" dirty="0">
                <a:solidFill>
                  <a:srgbClr val="1A7079"/>
                </a:solidFill>
                <a:latin typeface="Trebuchet MS" panose="020B0603020202020204" pitchFamily="34" charset="0"/>
                <a:ea typeface="Calibri" panose="020F0502020204030204" pitchFamily="34" charset="0"/>
                <a:cs typeface="Times New Roman" panose="02020603050405020304" pitchFamily="18" charset="0"/>
              </a:rPr>
              <a:t>Attention!</a:t>
            </a:r>
          </a:p>
          <a:p>
            <a:pPr marL="285750" indent="-285750" algn="just">
              <a:lnSpc>
                <a:spcPct val="114000"/>
              </a:lnSpc>
              <a:spcAft>
                <a:spcPts val="800"/>
              </a:spcAft>
              <a:buClr>
                <a:srgbClr val="1A7079"/>
              </a:buClr>
              <a:buFont typeface="Arial" panose="020B0604020202020204" pitchFamily="34" charset="0"/>
              <a:buChar char="•"/>
            </a:pPr>
            <a:r>
              <a:rPr lang="fr-FR" sz="1400" dirty="0">
                <a:latin typeface="Trebuchet MS" panose="020B0603020202020204" pitchFamily="34" charset="0"/>
                <a:ea typeface="Calibri" panose="020F0502020204030204" pitchFamily="34" charset="0"/>
                <a:cs typeface="Times New Roman" panose="02020603050405020304" pitchFamily="18" charset="0"/>
              </a:rPr>
              <a:t>Le </a:t>
            </a:r>
            <a:r>
              <a:rPr lang="fr-FR" sz="1400" dirty="0">
                <a:effectLst/>
                <a:latin typeface="Trebuchet MS" panose="020B0603020202020204" pitchFamily="34" charset="0"/>
                <a:ea typeface="Calibri" panose="020F0502020204030204" pitchFamily="34" charset="0"/>
                <a:cs typeface="Times New Roman" panose="02020603050405020304" pitchFamily="18" charset="0"/>
              </a:rPr>
              <a:t>terme technicien, qui dans la branche est largement utilisé comme intitulé d’emploi, peut porter à confusion avec le statut. Un intitulé d’emploi de technicien peut exister indifféremment en fonction de son contenu réel du travail sous le statut Employés et sous le statut Techniciens et Agents de maîtrise.</a:t>
            </a:r>
          </a:p>
          <a:p>
            <a:pPr marL="285750" indent="-285750" algn="just">
              <a:lnSpc>
                <a:spcPct val="114000"/>
              </a:lnSpc>
              <a:spcAft>
                <a:spcPts val="800"/>
              </a:spcAft>
              <a:buClr>
                <a:srgbClr val="1A7079"/>
              </a:buClr>
              <a:buFont typeface="Arial" panose="020B0604020202020204" pitchFamily="34" charset="0"/>
              <a:buChar char="•"/>
            </a:pPr>
            <a:r>
              <a:rPr lang="fr-FR" sz="1400" dirty="0">
                <a:latin typeface="Trebuchet MS" panose="020B0603020202020204" pitchFamily="34" charset="0"/>
                <a:cs typeface="Times New Roman" panose="02020603050405020304" pitchFamily="18" charset="0"/>
              </a:rPr>
              <a:t>Il n’y </a:t>
            </a:r>
            <a:r>
              <a:rPr lang="fr-FR" sz="1400" b="1" dirty="0">
                <a:solidFill>
                  <a:srgbClr val="C71652"/>
                </a:solidFill>
                <a:latin typeface="Trebuchet MS" panose="020B0603020202020204" pitchFamily="34" charset="0"/>
                <a:cs typeface="Times New Roman" panose="02020603050405020304" pitchFamily="18" charset="0"/>
              </a:rPr>
              <a:t>a pas de grille de correspondance directe entre la nouvelle et l’ancienne classification</a:t>
            </a:r>
          </a:p>
        </p:txBody>
      </p:sp>
      <p:pic>
        <p:nvPicPr>
          <p:cNvPr id="10" name="Image 9">
            <a:extLst>
              <a:ext uri="{FF2B5EF4-FFF2-40B4-BE49-F238E27FC236}">
                <a16:creationId xmlns:a16="http://schemas.microsoft.com/office/drawing/2014/main" id="{82463786-7AEE-4BB7-A0C1-61811F83674E}"/>
              </a:ext>
            </a:extLst>
          </p:cNvPr>
          <p:cNvPicPr>
            <a:picLocks noChangeAspect="1"/>
          </p:cNvPicPr>
          <p:nvPr/>
        </p:nvPicPr>
        <p:blipFill>
          <a:blip r:embed="rId2"/>
          <a:stretch>
            <a:fillRect/>
          </a:stretch>
        </p:blipFill>
        <p:spPr>
          <a:xfrm>
            <a:off x="546588" y="6541778"/>
            <a:ext cx="5016814" cy="96925"/>
          </a:xfrm>
          <a:prstGeom prst="rect">
            <a:avLst/>
          </a:prstGeom>
        </p:spPr>
      </p:pic>
      <p:pic>
        <p:nvPicPr>
          <p:cNvPr id="11" name="Image 10">
            <a:extLst>
              <a:ext uri="{FF2B5EF4-FFF2-40B4-BE49-F238E27FC236}">
                <a16:creationId xmlns:a16="http://schemas.microsoft.com/office/drawing/2014/main" id="{FB2D8564-BDFA-4487-B5C9-AE6E5F103C4B}"/>
              </a:ext>
            </a:extLst>
          </p:cNvPr>
          <p:cNvPicPr>
            <a:picLocks noChangeAspect="1"/>
          </p:cNvPicPr>
          <p:nvPr/>
        </p:nvPicPr>
        <p:blipFill>
          <a:blip r:embed="rId3"/>
          <a:stretch>
            <a:fillRect/>
          </a:stretch>
        </p:blipFill>
        <p:spPr>
          <a:xfrm>
            <a:off x="11418139" y="6246796"/>
            <a:ext cx="391907" cy="391907"/>
          </a:xfrm>
          <a:prstGeom prst="rect">
            <a:avLst/>
          </a:prstGeom>
        </p:spPr>
      </p:pic>
      <p:sp>
        <p:nvSpPr>
          <p:cNvPr id="12" name="Title 1">
            <a:extLst>
              <a:ext uri="{FF2B5EF4-FFF2-40B4-BE49-F238E27FC236}">
                <a16:creationId xmlns:a16="http://schemas.microsoft.com/office/drawing/2014/main" id="{FE6A02D3-4758-4844-AE8F-DE879DD0FFC9}"/>
              </a:ext>
            </a:extLst>
          </p:cNvPr>
          <p:cNvSpPr txBox="1">
            <a:spLocks/>
          </p:cNvSpPr>
          <p:nvPr/>
        </p:nvSpPr>
        <p:spPr>
          <a:xfrm>
            <a:off x="546588" y="346866"/>
            <a:ext cx="9993184" cy="452032"/>
          </a:xfrm>
          <a:prstGeom prst="rect">
            <a:avLst/>
          </a:prstGeom>
        </p:spPr>
        <p:txBody>
          <a:bodyPr vert="horz" lIns="91440" tIns="45720" rIns="91440" bIns="45720" rtlCol="0" anchor="t">
            <a:noAutofit/>
          </a:bodyPr>
          <a:lstStyle>
            <a:lvl1pPr algn="l" defTabSz="914400" rtl="0" eaLnBrk="1" latinLnBrk="0" hangingPunct="1">
              <a:lnSpc>
                <a:spcPct val="90000"/>
              </a:lnSpc>
              <a:spcBef>
                <a:spcPct val="0"/>
              </a:spcBef>
              <a:buNone/>
              <a:defRPr sz="6000" b="1" kern="1200">
                <a:solidFill>
                  <a:schemeClr val="tx1"/>
                </a:solidFill>
                <a:latin typeface="+mn-lt"/>
                <a:ea typeface="+mj-ea"/>
                <a:cs typeface="+mj-cs"/>
              </a:defRPr>
            </a:lvl1pPr>
          </a:lstStyle>
          <a:p>
            <a:r>
              <a:rPr lang="fr-FR" sz="2800" noProof="1">
                <a:solidFill>
                  <a:srgbClr val="1A7079"/>
                </a:solidFill>
                <a:latin typeface="Trebuchet MS" panose="020B0603020202020204" pitchFamily="34" charset="0"/>
              </a:rPr>
              <a:t>LA CLASSIFICATION CONVENTIONNELLE</a:t>
            </a:r>
          </a:p>
          <a:p>
            <a:r>
              <a:rPr lang="fr-FR" sz="2800" noProof="1">
                <a:solidFill>
                  <a:srgbClr val="1A7079"/>
                </a:solidFill>
                <a:latin typeface="Trebuchet MS" panose="020B0603020202020204" pitchFamily="34" charset="0"/>
              </a:rPr>
              <a:t>La grille de classification des niveaux et des statuts</a:t>
            </a:r>
          </a:p>
          <a:p>
            <a:endParaRPr lang="fr-FR" sz="2800" noProof="1">
              <a:solidFill>
                <a:srgbClr val="1A7079"/>
              </a:solidFill>
              <a:latin typeface="Trebuchet MS" panose="020B0603020202020204" pitchFamily="34" charset="0"/>
            </a:endParaRPr>
          </a:p>
          <a:p>
            <a:endParaRPr lang="fr-FR" sz="2800" noProof="1">
              <a:solidFill>
                <a:srgbClr val="1A7079"/>
              </a:solidFill>
              <a:latin typeface="Trebuchet MS" panose="020B0603020202020204" pitchFamily="34" charset="0"/>
            </a:endParaRPr>
          </a:p>
        </p:txBody>
      </p:sp>
      <p:sp>
        <p:nvSpPr>
          <p:cNvPr id="13" name="ZoneTexte 12">
            <a:extLst>
              <a:ext uri="{FF2B5EF4-FFF2-40B4-BE49-F238E27FC236}">
                <a16:creationId xmlns:a16="http://schemas.microsoft.com/office/drawing/2014/main" id="{12388334-97F6-4A57-906A-397EEE0FBE39}"/>
              </a:ext>
            </a:extLst>
          </p:cNvPr>
          <p:cNvSpPr txBox="1"/>
          <p:nvPr/>
        </p:nvSpPr>
        <p:spPr>
          <a:xfrm>
            <a:off x="1382298" y="1897516"/>
            <a:ext cx="2608677" cy="1938992"/>
          </a:xfrm>
          <a:prstGeom prst="rect">
            <a:avLst/>
          </a:prstGeom>
          <a:noFill/>
        </p:spPr>
        <p:txBody>
          <a:bodyPr wrap="square">
            <a:spAutoFit/>
          </a:bodyPr>
          <a:lstStyle/>
          <a:p>
            <a:r>
              <a:rPr lang="fr-FR" sz="2400" b="1" dirty="0">
                <a:solidFill>
                  <a:srgbClr val="1A7079"/>
                </a:solidFill>
                <a:uFill>
                  <a:solidFill>
                    <a:srgbClr val="C71652"/>
                  </a:solidFill>
                </a:uFill>
                <a:latin typeface="Trebuchet MS" panose="020B0603020202020204" pitchFamily="34" charset="0"/>
                <a:cs typeface="Times New Roman" panose="02020603050405020304" pitchFamily="18" charset="0"/>
              </a:rPr>
              <a:t>1 échelle unique</a:t>
            </a:r>
          </a:p>
          <a:p>
            <a:endParaRPr lang="fr-FR" sz="2400" b="1" dirty="0">
              <a:solidFill>
                <a:srgbClr val="1A7079"/>
              </a:solidFill>
              <a:uFill>
                <a:solidFill>
                  <a:srgbClr val="C71652"/>
                </a:solidFill>
              </a:uFill>
              <a:latin typeface="Trebuchet MS" panose="020B0603020202020204" pitchFamily="34" charset="0"/>
              <a:cs typeface="Times New Roman" panose="02020603050405020304" pitchFamily="18" charset="0"/>
            </a:endParaRPr>
          </a:p>
          <a:p>
            <a:r>
              <a:rPr lang="fr-FR" sz="2400" b="1" dirty="0">
                <a:solidFill>
                  <a:srgbClr val="1A7079"/>
                </a:solidFill>
                <a:uFill>
                  <a:solidFill>
                    <a:srgbClr val="C71652"/>
                  </a:solidFill>
                </a:uFill>
                <a:latin typeface="Trebuchet MS" panose="020B0603020202020204" pitchFamily="34" charset="0"/>
                <a:cs typeface="Times New Roman" panose="02020603050405020304" pitchFamily="18" charset="0"/>
              </a:rPr>
              <a:t>3 statuts</a:t>
            </a:r>
          </a:p>
          <a:p>
            <a:endParaRPr lang="fr-FR" sz="2400" b="1" dirty="0">
              <a:solidFill>
                <a:srgbClr val="1A7079"/>
              </a:solidFill>
              <a:uFill>
                <a:solidFill>
                  <a:srgbClr val="C71652"/>
                </a:solidFill>
              </a:uFill>
              <a:latin typeface="Trebuchet MS" panose="020B0603020202020204" pitchFamily="34" charset="0"/>
              <a:cs typeface="Times New Roman" panose="02020603050405020304" pitchFamily="18" charset="0"/>
            </a:endParaRPr>
          </a:p>
          <a:p>
            <a:r>
              <a:rPr lang="fr-FR" sz="2400" b="1" dirty="0">
                <a:solidFill>
                  <a:srgbClr val="1A7079"/>
                </a:solidFill>
                <a:latin typeface="Trebuchet MS" panose="020B0603020202020204" pitchFamily="34" charset="0"/>
              </a:rPr>
              <a:t>14 niveaux</a:t>
            </a:r>
          </a:p>
        </p:txBody>
      </p:sp>
      <p:pic>
        <p:nvPicPr>
          <p:cNvPr id="3" name="Picture 2">
            <a:extLst>
              <a:ext uri="{FF2B5EF4-FFF2-40B4-BE49-F238E27FC236}">
                <a16:creationId xmlns:a16="http://schemas.microsoft.com/office/drawing/2014/main" id="{736D2EF5-17CB-81E9-EA1F-29352EC6E855}"/>
              </a:ext>
            </a:extLst>
          </p:cNvPr>
          <p:cNvPicPr>
            <a:picLocks noChangeAspect="1"/>
          </p:cNvPicPr>
          <p:nvPr/>
        </p:nvPicPr>
        <p:blipFill rotWithShape="1">
          <a:blip r:embed="rId4"/>
          <a:srcRect r="22064" b="6645"/>
          <a:stretch/>
        </p:blipFill>
        <p:spPr>
          <a:xfrm>
            <a:off x="5677298" y="1798575"/>
            <a:ext cx="5139625" cy="2892639"/>
          </a:xfrm>
          <a:prstGeom prst="rect">
            <a:avLst/>
          </a:prstGeom>
        </p:spPr>
      </p:pic>
      <p:sp>
        <p:nvSpPr>
          <p:cNvPr id="2" name="Slide Number Placeholder 3">
            <a:extLst>
              <a:ext uri="{FF2B5EF4-FFF2-40B4-BE49-F238E27FC236}">
                <a16:creationId xmlns:a16="http://schemas.microsoft.com/office/drawing/2014/main" id="{88056F34-70EC-461E-720D-2F8AF30375B7}"/>
              </a:ext>
            </a:extLst>
          </p:cNvPr>
          <p:cNvSpPr>
            <a:spLocks noGrp="1"/>
          </p:cNvSpPr>
          <p:nvPr>
            <p:ph type="sldNum" sz="quarter" idx="12"/>
          </p:nvPr>
        </p:nvSpPr>
        <p:spPr>
          <a:xfrm>
            <a:off x="10961892" y="6356350"/>
            <a:ext cx="391907" cy="365125"/>
          </a:xfrm>
        </p:spPr>
        <p:txBody>
          <a:bodyPr/>
          <a:lstStyle/>
          <a:p>
            <a:fld id="{2737FE23-76C1-5144-87C5-A6B73D758774}" type="slidenum">
              <a:rPr lang="fr-FR" smtClean="0">
                <a:solidFill>
                  <a:schemeClr val="tx1"/>
                </a:solidFill>
              </a:rPr>
              <a:pPr/>
              <a:t>12</a:t>
            </a:fld>
            <a:endParaRPr lang="fr-FR" dirty="0">
              <a:solidFill>
                <a:schemeClr val="tx1"/>
              </a:solidFill>
            </a:endParaRPr>
          </a:p>
        </p:txBody>
      </p:sp>
    </p:spTree>
    <p:extLst>
      <p:ext uri="{BB962C8B-B14F-4D97-AF65-F5344CB8AC3E}">
        <p14:creationId xmlns:p14="http://schemas.microsoft.com/office/powerpoint/2010/main" val="4565109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oogle Shape;211;p22">
            <a:extLst>
              <a:ext uri="{FF2B5EF4-FFF2-40B4-BE49-F238E27FC236}">
                <a16:creationId xmlns:a16="http://schemas.microsoft.com/office/drawing/2014/main" id="{6B529BF1-DA8A-4F67-904D-B211EA394186}"/>
              </a:ext>
            </a:extLst>
          </p:cNvPr>
          <p:cNvGrpSpPr/>
          <p:nvPr/>
        </p:nvGrpSpPr>
        <p:grpSpPr>
          <a:xfrm>
            <a:off x="948764" y="3782146"/>
            <a:ext cx="1734573" cy="419555"/>
            <a:chOff x="4621548" y="7220767"/>
            <a:chExt cx="2472000" cy="598164"/>
          </a:xfrm>
          <a:solidFill>
            <a:srgbClr val="C71652"/>
          </a:solidFill>
        </p:grpSpPr>
        <p:sp>
          <p:nvSpPr>
            <p:cNvPr id="6" name="Google Shape;212;p22">
              <a:extLst>
                <a:ext uri="{FF2B5EF4-FFF2-40B4-BE49-F238E27FC236}">
                  <a16:creationId xmlns:a16="http://schemas.microsoft.com/office/drawing/2014/main" id="{C0D25694-CAB2-499D-903D-A3997826EDF9}"/>
                </a:ext>
              </a:extLst>
            </p:cNvPr>
            <p:cNvSpPr/>
            <p:nvPr/>
          </p:nvSpPr>
          <p:spPr>
            <a:xfrm rot="-5400000" flipH="1">
              <a:off x="5696598" y="6145717"/>
              <a:ext cx="321900" cy="2472000"/>
            </a:xfrm>
            <a:prstGeom prst="round2SameRect">
              <a:avLst>
                <a:gd name="adj1" fmla="val 50000"/>
                <a:gd name="adj2" fmla="val 0"/>
              </a:avLst>
            </a:prstGeom>
            <a:grpFill/>
            <a:ln>
              <a:noFill/>
            </a:ln>
          </p:spPr>
          <p:txBody>
            <a:bodyPr spcFirstLastPara="1" wrap="square" lIns="82300" tIns="41150" rIns="82300" bIns="41150" anchor="ctr" anchorCtr="0">
              <a:noAutofit/>
            </a:bodyPr>
            <a:lstStyle/>
            <a:p>
              <a:pPr algn="ctr">
                <a:buClr>
                  <a:srgbClr val="000000"/>
                </a:buClr>
                <a:buFont typeface="Arial"/>
                <a:buNone/>
              </a:pPr>
              <a:endParaRPr sz="1400" kern="0" dirty="0">
                <a:solidFill>
                  <a:srgbClr val="FFFFFF"/>
                </a:solidFill>
                <a:latin typeface="Trebuchet MS" panose="020B0603020202020204" pitchFamily="34" charset="0"/>
                <a:ea typeface="Montserrat Light"/>
                <a:cs typeface="Montserrat Light"/>
                <a:sym typeface="Montserrat Light"/>
              </a:endParaRPr>
            </a:p>
          </p:txBody>
        </p:sp>
        <p:sp>
          <p:nvSpPr>
            <p:cNvPr id="7" name="Google Shape;213;p22">
              <a:extLst>
                <a:ext uri="{FF2B5EF4-FFF2-40B4-BE49-F238E27FC236}">
                  <a16:creationId xmlns:a16="http://schemas.microsoft.com/office/drawing/2014/main" id="{841F2CB9-F28F-4B21-A5F2-8237D6F8D0A7}"/>
                </a:ext>
              </a:extLst>
            </p:cNvPr>
            <p:cNvSpPr/>
            <p:nvPr/>
          </p:nvSpPr>
          <p:spPr>
            <a:xfrm rot="5400000">
              <a:off x="5746002" y="7418886"/>
              <a:ext cx="342077" cy="458013"/>
            </a:xfrm>
            <a:custGeom>
              <a:avLst/>
              <a:gdLst/>
              <a:ahLst/>
              <a:cxnLst/>
              <a:rect l="l" t="t" r="r" b="b"/>
              <a:pathLst>
                <a:path w="263" h="354" extrusionOk="0">
                  <a:moveTo>
                    <a:pt x="43" y="348"/>
                  </a:moveTo>
                  <a:lnTo>
                    <a:pt x="43" y="348"/>
                  </a:lnTo>
                  <a:cubicBezTo>
                    <a:pt x="250" y="198"/>
                    <a:pt x="250" y="198"/>
                    <a:pt x="250" y="198"/>
                  </a:cubicBezTo>
                  <a:cubicBezTo>
                    <a:pt x="259" y="192"/>
                    <a:pt x="262" y="186"/>
                    <a:pt x="262" y="178"/>
                  </a:cubicBezTo>
                  <a:cubicBezTo>
                    <a:pt x="262" y="169"/>
                    <a:pt x="259" y="161"/>
                    <a:pt x="250" y="155"/>
                  </a:cubicBezTo>
                  <a:cubicBezTo>
                    <a:pt x="43" y="5"/>
                    <a:pt x="43" y="5"/>
                    <a:pt x="43" y="5"/>
                  </a:cubicBezTo>
                  <a:cubicBezTo>
                    <a:pt x="35" y="0"/>
                    <a:pt x="23" y="0"/>
                    <a:pt x="14" y="5"/>
                  </a:cubicBezTo>
                  <a:cubicBezTo>
                    <a:pt x="5" y="8"/>
                    <a:pt x="0" y="16"/>
                    <a:pt x="0" y="28"/>
                  </a:cubicBezTo>
                  <a:cubicBezTo>
                    <a:pt x="0" y="324"/>
                    <a:pt x="0" y="324"/>
                    <a:pt x="0" y="324"/>
                  </a:cubicBezTo>
                  <a:cubicBezTo>
                    <a:pt x="0" y="336"/>
                    <a:pt x="5" y="344"/>
                    <a:pt x="14" y="350"/>
                  </a:cubicBezTo>
                  <a:cubicBezTo>
                    <a:pt x="23" y="353"/>
                    <a:pt x="35" y="353"/>
                    <a:pt x="43" y="348"/>
                  </a:cubicBezTo>
                </a:path>
              </a:pathLst>
            </a:custGeom>
            <a:grpFill/>
            <a:ln>
              <a:noFill/>
            </a:ln>
          </p:spPr>
          <p:txBody>
            <a:bodyPr spcFirstLastPara="1" wrap="square" lIns="34300" tIns="17150" rIns="34300" bIns="17150" anchor="ctr" anchorCtr="0">
              <a:noAutofit/>
            </a:bodyPr>
            <a:lstStyle/>
            <a:p>
              <a:pPr>
                <a:buClr>
                  <a:srgbClr val="000000"/>
                </a:buClr>
                <a:buFont typeface="Arial"/>
                <a:buNone/>
              </a:pPr>
              <a:endParaRPr sz="1400" kern="0" dirty="0">
                <a:solidFill>
                  <a:srgbClr val="7F7F7F"/>
                </a:solidFill>
                <a:latin typeface="Trebuchet MS" panose="020B0603020202020204" pitchFamily="34" charset="0"/>
                <a:ea typeface="Montserrat Light"/>
                <a:cs typeface="Montserrat Light"/>
                <a:sym typeface="Montserrat Light"/>
              </a:endParaRPr>
            </a:p>
          </p:txBody>
        </p:sp>
      </p:grpSp>
      <p:grpSp>
        <p:nvGrpSpPr>
          <p:cNvPr id="8" name="Google Shape;214;p22">
            <a:extLst>
              <a:ext uri="{FF2B5EF4-FFF2-40B4-BE49-F238E27FC236}">
                <a16:creationId xmlns:a16="http://schemas.microsoft.com/office/drawing/2014/main" id="{7B6A8F20-B5FC-439C-BEB2-1D5DD0D3CD86}"/>
              </a:ext>
            </a:extLst>
          </p:cNvPr>
          <p:cNvGrpSpPr/>
          <p:nvPr/>
        </p:nvGrpSpPr>
        <p:grpSpPr>
          <a:xfrm>
            <a:off x="6701935" y="3810724"/>
            <a:ext cx="1734573" cy="434443"/>
            <a:chOff x="9653094" y="7220771"/>
            <a:chExt cx="2472000" cy="619391"/>
          </a:xfrm>
          <a:solidFill>
            <a:srgbClr val="FBB03B"/>
          </a:solidFill>
        </p:grpSpPr>
        <p:sp>
          <p:nvSpPr>
            <p:cNvPr id="9" name="Google Shape;215;p22">
              <a:extLst>
                <a:ext uri="{FF2B5EF4-FFF2-40B4-BE49-F238E27FC236}">
                  <a16:creationId xmlns:a16="http://schemas.microsoft.com/office/drawing/2014/main" id="{789300E5-3521-4A55-BF65-C23A24D3A7E9}"/>
                </a:ext>
              </a:extLst>
            </p:cNvPr>
            <p:cNvSpPr/>
            <p:nvPr/>
          </p:nvSpPr>
          <p:spPr>
            <a:xfrm>
              <a:off x="9653094" y="7220771"/>
              <a:ext cx="2472000" cy="321900"/>
            </a:xfrm>
            <a:prstGeom prst="rect">
              <a:avLst/>
            </a:prstGeom>
            <a:grpFill/>
            <a:ln>
              <a:noFill/>
            </a:ln>
          </p:spPr>
          <p:txBody>
            <a:bodyPr spcFirstLastPara="1" wrap="square" lIns="82300" tIns="41150" rIns="82300" bIns="41150" anchor="ctr" anchorCtr="0">
              <a:noAutofit/>
            </a:bodyPr>
            <a:lstStyle/>
            <a:p>
              <a:pPr algn="ctr">
                <a:buClr>
                  <a:srgbClr val="000000"/>
                </a:buClr>
                <a:buFont typeface="Arial"/>
                <a:buNone/>
              </a:pPr>
              <a:endParaRPr sz="1400" kern="0" dirty="0">
                <a:solidFill>
                  <a:srgbClr val="FFFFFF"/>
                </a:solidFill>
                <a:latin typeface="Trebuchet MS" panose="020B0603020202020204" pitchFamily="34" charset="0"/>
                <a:ea typeface="Montserrat Light"/>
                <a:cs typeface="Montserrat Light"/>
                <a:sym typeface="Montserrat Light"/>
              </a:endParaRPr>
            </a:p>
          </p:txBody>
        </p:sp>
        <p:sp>
          <p:nvSpPr>
            <p:cNvPr id="10" name="Google Shape;216;p22">
              <a:extLst>
                <a:ext uri="{FF2B5EF4-FFF2-40B4-BE49-F238E27FC236}">
                  <a16:creationId xmlns:a16="http://schemas.microsoft.com/office/drawing/2014/main" id="{0C2106E9-AABA-4D14-BABA-0B2098AAE087}"/>
                </a:ext>
              </a:extLst>
            </p:cNvPr>
            <p:cNvSpPr/>
            <p:nvPr/>
          </p:nvSpPr>
          <p:spPr>
            <a:xfrm rot="5400000">
              <a:off x="10755034" y="7440117"/>
              <a:ext cx="342077" cy="458013"/>
            </a:xfrm>
            <a:custGeom>
              <a:avLst/>
              <a:gdLst/>
              <a:ahLst/>
              <a:cxnLst/>
              <a:rect l="l" t="t" r="r" b="b"/>
              <a:pathLst>
                <a:path w="263" h="354" extrusionOk="0">
                  <a:moveTo>
                    <a:pt x="43" y="348"/>
                  </a:moveTo>
                  <a:lnTo>
                    <a:pt x="43" y="348"/>
                  </a:lnTo>
                  <a:cubicBezTo>
                    <a:pt x="250" y="198"/>
                    <a:pt x="250" y="198"/>
                    <a:pt x="250" y="198"/>
                  </a:cubicBezTo>
                  <a:cubicBezTo>
                    <a:pt x="259" y="192"/>
                    <a:pt x="262" y="186"/>
                    <a:pt x="262" y="178"/>
                  </a:cubicBezTo>
                  <a:cubicBezTo>
                    <a:pt x="262" y="169"/>
                    <a:pt x="259" y="161"/>
                    <a:pt x="250" y="155"/>
                  </a:cubicBezTo>
                  <a:cubicBezTo>
                    <a:pt x="43" y="5"/>
                    <a:pt x="43" y="5"/>
                    <a:pt x="43" y="5"/>
                  </a:cubicBezTo>
                  <a:cubicBezTo>
                    <a:pt x="35" y="0"/>
                    <a:pt x="23" y="0"/>
                    <a:pt x="14" y="5"/>
                  </a:cubicBezTo>
                  <a:cubicBezTo>
                    <a:pt x="5" y="8"/>
                    <a:pt x="0" y="16"/>
                    <a:pt x="0" y="28"/>
                  </a:cubicBezTo>
                  <a:cubicBezTo>
                    <a:pt x="0" y="324"/>
                    <a:pt x="0" y="324"/>
                    <a:pt x="0" y="324"/>
                  </a:cubicBezTo>
                  <a:cubicBezTo>
                    <a:pt x="0" y="336"/>
                    <a:pt x="5" y="344"/>
                    <a:pt x="14" y="350"/>
                  </a:cubicBezTo>
                  <a:cubicBezTo>
                    <a:pt x="23" y="353"/>
                    <a:pt x="35" y="353"/>
                    <a:pt x="43" y="348"/>
                  </a:cubicBezTo>
                </a:path>
              </a:pathLst>
            </a:custGeom>
            <a:grpFill/>
            <a:ln>
              <a:noFill/>
            </a:ln>
          </p:spPr>
          <p:txBody>
            <a:bodyPr spcFirstLastPara="1" wrap="square" lIns="34300" tIns="17150" rIns="34300" bIns="17150" anchor="ctr" anchorCtr="0">
              <a:noAutofit/>
            </a:bodyPr>
            <a:lstStyle/>
            <a:p>
              <a:pPr>
                <a:buClr>
                  <a:srgbClr val="000000"/>
                </a:buClr>
                <a:buFont typeface="Arial"/>
                <a:buNone/>
              </a:pPr>
              <a:endParaRPr sz="1400" kern="0" dirty="0">
                <a:solidFill>
                  <a:srgbClr val="7F7F7F"/>
                </a:solidFill>
                <a:latin typeface="Trebuchet MS" panose="020B0603020202020204" pitchFamily="34" charset="0"/>
                <a:ea typeface="Montserrat Light"/>
                <a:cs typeface="Montserrat Light"/>
                <a:sym typeface="Montserrat Light"/>
              </a:endParaRPr>
            </a:p>
          </p:txBody>
        </p:sp>
      </p:grpSp>
      <p:grpSp>
        <p:nvGrpSpPr>
          <p:cNvPr id="11" name="Google Shape;220;p22">
            <a:extLst>
              <a:ext uri="{FF2B5EF4-FFF2-40B4-BE49-F238E27FC236}">
                <a16:creationId xmlns:a16="http://schemas.microsoft.com/office/drawing/2014/main" id="{CD42EF69-45A1-4A44-A4D4-C966F260201E}"/>
              </a:ext>
            </a:extLst>
          </p:cNvPr>
          <p:cNvGrpSpPr/>
          <p:nvPr/>
        </p:nvGrpSpPr>
        <p:grpSpPr>
          <a:xfrm>
            <a:off x="3739625" y="3594398"/>
            <a:ext cx="1734573" cy="423061"/>
            <a:chOff x="7137321" y="6939512"/>
            <a:chExt cx="2472000" cy="603162"/>
          </a:xfrm>
          <a:solidFill>
            <a:srgbClr val="1A7079"/>
          </a:solidFill>
        </p:grpSpPr>
        <p:sp>
          <p:nvSpPr>
            <p:cNvPr id="12" name="Google Shape;221;p22">
              <a:extLst>
                <a:ext uri="{FF2B5EF4-FFF2-40B4-BE49-F238E27FC236}">
                  <a16:creationId xmlns:a16="http://schemas.microsoft.com/office/drawing/2014/main" id="{311EE768-0220-441B-A284-DCA34DE9152E}"/>
                </a:ext>
              </a:extLst>
            </p:cNvPr>
            <p:cNvSpPr/>
            <p:nvPr/>
          </p:nvSpPr>
          <p:spPr>
            <a:xfrm>
              <a:off x="7137321" y="7220774"/>
              <a:ext cx="2472000" cy="321900"/>
            </a:xfrm>
            <a:prstGeom prst="rect">
              <a:avLst/>
            </a:prstGeom>
            <a:grpFill/>
            <a:ln>
              <a:noFill/>
            </a:ln>
          </p:spPr>
          <p:txBody>
            <a:bodyPr spcFirstLastPara="1" wrap="square" lIns="82300" tIns="41150" rIns="82300" bIns="41150" anchor="ctr" anchorCtr="0">
              <a:noAutofit/>
            </a:bodyPr>
            <a:lstStyle/>
            <a:p>
              <a:pPr algn="ctr">
                <a:buClr>
                  <a:srgbClr val="000000"/>
                </a:buClr>
                <a:buFont typeface="Arial"/>
                <a:buNone/>
              </a:pPr>
              <a:endParaRPr sz="1400" kern="0" dirty="0">
                <a:solidFill>
                  <a:srgbClr val="FFFFFF"/>
                </a:solidFill>
                <a:latin typeface="Trebuchet MS" panose="020B0603020202020204" pitchFamily="34" charset="0"/>
                <a:ea typeface="Montserrat Light"/>
                <a:cs typeface="Montserrat Light"/>
                <a:sym typeface="Montserrat Light"/>
              </a:endParaRPr>
            </a:p>
          </p:txBody>
        </p:sp>
        <p:sp>
          <p:nvSpPr>
            <p:cNvPr id="13" name="Google Shape;222;p22">
              <a:extLst>
                <a:ext uri="{FF2B5EF4-FFF2-40B4-BE49-F238E27FC236}">
                  <a16:creationId xmlns:a16="http://schemas.microsoft.com/office/drawing/2014/main" id="{0607EAE0-555D-4298-B84B-FA6D49A305E3}"/>
                </a:ext>
              </a:extLst>
            </p:cNvPr>
            <p:cNvSpPr/>
            <p:nvPr/>
          </p:nvSpPr>
          <p:spPr>
            <a:xfrm rot="-5400000">
              <a:off x="8182104" y="6881544"/>
              <a:ext cx="342077" cy="458013"/>
            </a:xfrm>
            <a:custGeom>
              <a:avLst/>
              <a:gdLst/>
              <a:ahLst/>
              <a:cxnLst/>
              <a:rect l="l" t="t" r="r" b="b"/>
              <a:pathLst>
                <a:path w="263" h="354" extrusionOk="0">
                  <a:moveTo>
                    <a:pt x="43" y="348"/>
                  </a:moveTo>
                  <a:lnTo>
                    <a:pt x="43" y="348"/>
                  </a:lnTo>
                  <a:cubicBezTo>
                    <a:pt x="250" y="198"/>
                    <a:pt x="250" y="198"/>
                    <a:pt x="250" y="198"/>
                  </a:cubicBezTo>
                  <a:cubicBezTo>
                    <a:pt x="259" y="192"/>
                    <a:pt x="262" y="186"/>
                    <a:pt x="262" y="178"/>
                  </a:cubicBezTo>
                  <a:cubicBezTo>
                    <a:pt x="262" y="169"/>
                    <a:pt x="259" y="161"/>
                    <a:pt x="250" y="155"/>
                  </a:cubicBezTo>
                  <a:cubicBezTo>
                    <a:pt x="43" y="5"/>
                    <a:pt x="43" y="5"/>
                    <a:pt x="43" y="5"/>
                  </a:cubicBezTo>
                  <a:cubicBezTo>
                    <a:pt x="35" y="0"/>
                    <a:pt x="23" y="0"/>
                    <a:pt x="14" y="5"/>
                  </a:cubicBezTo>
                  <a:cubicBezTo>
                    <a:pt x="5" y="8"/>
                    <a:pt x="0" y="16"/>
                    <a:pt x="0" y="28"/>
                  </a:cubicBezTo>
                  <a:cubicBezTo>
                    <a:pt x="0" y="324"/>
                    <a:pt x="0" y="324"/>
                    <a:pt x="0" y="324"/>
                  </a:cubicBezTo>
                  <a:cubicBezTo>
                    <a:pt x="0" y="336"/>
                    <a:pt x="5" y="344"/>
                    <a:pt x="14" y="350"/>
                  </a:cubicBezTo>
                  <a:cubicBezTo>
                    <a:pt x="23" y="353"/>
                    <a:pt x="35" y="353"/>
                    <a:pt x="43" y="348"/>
                  </a:cubicBezTo>
                </a:path>
              </a:pathLst>
            </a:custGeom>
            <a:grpFill/>
            <a:ln>
              <a:noFill/>
            </a:ln>
          </p:spPr>
          <p:txBody>
            <a:bodyPr spcFirstLastPara="1" wrap="square" lIns="34300" tIns="17150" rIns="34300" bIns="17150" anchor="ctr" anchorCtr="0">
              <a:noAutofit/>
            </a:bodyPr>
            <a:lstStyle/>
            <a:p>
              <a:pPr>
                <a:buClr>
                  <a:srgbClr val="000000"/>
                </a:buClr>
                <a:buFont typeface="Arial"/>
                <a:buNone/>
              </a:pPr>
              <a:endParaRPr sz="1400" kern="0" dirty="0">
                <a:solidFill>
                  <a:srgbClr val="7F7F7F"/>
                </a:solidFill>
                <a:latin typeface="Trebuchet MS" panose="020B0603020202020204" pitchFamily="34" charset="0"/>
                <a:ea typeface="Montserrat Light"/>
                <a:cs typeface="Montserrat Light"/>
                <a:sym typeface="Montserrat Light"/>
              </a:endParaRPr>
            </a:p>
          </p:txBody>
        </p:sp>
      </p:grpSp>
      <p:sp>
        <p:nvSpPr>
          <p:cNvPr id="14" name="Google Shape;223;p22">
            <a:extLst>
              <a:ext uri="{FF2B5EF4-FFF2-40B4-BE49-F238E27FC236}">
                <a16:creationId xmlns:a16="http://schemas.microsoft.com/office/drawing/2014/main" id="{0B491BEC-E012-4891-92B0-D5DBF9A921B6}"/>
              </a:ext>
            </a:extLst>
          </p:cNvPr>
          <p:cNvSpPr/>
          <p:nvPr/>
        </p:nvSpPr>
        <p:spPr>
          <a:xfrm>
            <a:off x="718895" y="1851579"/>
            <a:ext cx="2271244" cy="1262101"/>
          </a:xfrm>
          <a:prstGeom prst="roundRect">
            <a:avLst/>
          </a:prstGeom>
          <a:noFill/>
          <a:ln w="28575" cap="flat" cmpd="sng">
            <a:solidFill>
              <a:srgbClr val="C71652"/>
            </a:solidFill>
            <a:prstDash val="solid"/>
            <a:miter lim="800000"/>
            <a:headEnd type="none" w="sm" len="sm"/>
            <a:tailEnd type="none" w="sm" len="sm"/>
          </a:ln>
        </p:spPr>
        <p:txBody>
          <a:bodyPr spcFirstLastPara="1" wrap="square" lIns="91425" tIns="45700" rIns="91425" bIns="45700" anchor="t" anchorCtr="0">
            <a:noAutofit/>
          </a:bodyPr>
          <a:lstStyle/>
          <a:p>
            <a:pPr marL="88900" lvl="0" indent="-88900" algn="just">
              <a:buClr>
                <a:srgbClr val="C71652"/>
              </a:buClr>
              <a:buFont typeface="Arial" panose="020B0604020202020204" pitchFamily="34" charset="0"/>
              <a:buChar char="•"/>
            </a:pPr>
            <a:r>
              <a:rPr lang="fr-FR" sz="1400" b="1" dirty="0"/>
              <a:t>Degré 3</a:t>
            </a:r>
          </a:p>
          <a:p>
            <a:pPr marL="88900" lvl="0" indent="-88900" algn="just">
              <a:buClr>
                <a:srgbClr val="C71652"/>
              </a:buClr>
              <a:buFont typeface="Arial" panose="020B0604020202020204" pitchFamily="34" charset="0"/>
              <a:buChar char="•"/>
            </a:pPr>
            <a:endParaRPr lang="fr-FR" sz="1400" b="1" dirty="0"/>
          </a:p>
          <a:p>
            <a:pPr marL="88900" lvl="0" indent="-88900" algn="just">
              <a:buClr>
                <a:srgbClr val="C71652"/>
              </a:buClr>
              <a:buFont typeface="Arial" panose="020B0604020202020204" pitchFamily="34" charset="0"/>
              <a:buChar char="•"/>
            </a:pPr>
            <a:r>
              <a:rPr lang="fr-FR" sz="1400" b="1" dirty="0"/>
              <a:t>5 points</a:t>
            </a:r>
          </a:p>
          <a:p>
            <a:pPr marL="88900" lvl="0" indent="-88900" algn="just">
              <a:buClr>
                <a:srgbClr val="C71652"/>
              </a:buClr>
              <a:buFont typeface="Arial" panose="020B0604020202020204" pitchFamily="34" charset="0"/>
              <a:buChar char="•"/>
            </a:pPr>
            <a:endParaRPr lang="fr-FR" sz="1400" b="1" dirty="0"/>
          </a:p>
          <a:p>
            <a:pPr marL="88900" lvl="0" indent="-88900" algn="just">
              <a:buClr>
                <a:srgbClr val="C71652"/>
              </a:buClr>
              <a:buFont typeface="Arial" panose="020B0604020202020204" pitchFamily="34" charset="0"/>
              <a:buChar char="•"/>
            </a:pPr>
            <a:r>
              <a:rPr lang="fr-FR" sz="1400" b="1" dirty="0"/>
              <a:t>Total : 5 points</a:t>
            </a:r>
          </a:p>
        </p:txBody>
      </p:sp>
      <p:cxnSp>
        <p:nvCxnSpPr>
          <p:cNvPr id="16" name="Google Shape;225;p22">
            <a:extLst>
              <a:ext uri="{FF2B5EF4-FFF2-40B4-BE49-F238E27FC236}">
                <a16:creationId xmlns:a16="http://schemas.microsoft.com/office/drawing/2014/main" id="{B3DFE9A7-5C88-4029-B450-FE1B3505B9E3}"/>
              </a:ext>
            </a:extLst>
          </p:cNvPr>
          <p:cNvCxnSpPr>
            <a:cxnSpLocks/>
          </p:cNvCxnSpPr>
          <p:nvPr/>
        </p:nvCxnSpPr>
        <p:spPr>
          <a:xfrm flipH="1" flipV="1">
            <a:off x="1854517" y="3319067"/>
            <a:ext cx="3784" cy="446370"/>
          </a:xfrm>
          <a:prstGeom prst="straightConnector1">
            <a:avLst/>
          </a:prstGeom>
          <a:noFill/>
          <a:ln w="9525" cap="flat" cmpd="sng">
            <a:solidFill>
              <a:srgbClr val="C71652"/>
            </a:solidFill>
            <a:prstDash val="solid"/>
            <a:miter lim="800000"/>
            <a:headEnd type="none" w="sm" len="sm"/>
            <a:tailEnd type="none" w="sm" len="sm"/>
          </a:ln>
        </p:spPr>
      </p:cxnSp>
      <p:cxnSp>
        <p:nvCxnSpPr>
          <p:cNvPr id="17" name="Google Shape;226;p22">
            <a:extLst>
              <a:ext uri="{FF2B5EF4-FFF2-40B4-BE49-F238E27FC236}">
                <a16:creationId xmlns:a16="http://schemas.microsoft.com/office/drawing/2014/main" id="{C3C0F977-8BB7-4443-9701-DCF18782EF7C}"/>
              </a:ext>
            </a:extLst>
          </p:cNvPr>
          <p:cNvCxnSpPr/>
          <p:nvPr/>
        </p:nvCxnSpPr>
        <p:spPr>
          <a:xfrm rot="10800000">
            <a:off x="4597608" y="4054067"/>
            <a:ext cx="0" cy="458960"/>
          </a:xfrm>
          <a:prstGeom prst="straightConnector1">
            <a:avLst/>
          </a:prstGeom>
          <a:noFill/>
          <a:ln w="9525" cap="flat" cmpd="sng">
            <a:solidFill>
              <a:srgbClr val="1A7079"/>
            </a:solidFill>
            <a:prstDash val="solid"/>
            <a:miter lim="800000"/>
            <a:headEnd type="none" w="sm" len="sm"/>
            <a:tailEnd type="none" w="sm" len="sm"/>
          </a:ln>
        </p:spPr>
      </p:cxnSp>
      <p:cxnSp>
        <p:nvCxnSpPr>
          <p:cNvPr id="21" name="Google Shape;230;p22">
            <a:extLst>
              <a:ext uri="{FF2B5EF4-FFF2-40B4-BE49-F238E27FC236}">
                <a16:creationId xmlns:a16="http://schemas.microsoft.com/office/drawing/2014/main" id="{12B5DAFA-6C28-4F76-B52D-1596FD7691FD}"/>
              </a:ext>
            </a:extLst>
          </p:cNvPr>
          <p:cNvCxnSpPr/>
          <p:nvPr/>
        </p:nvCxnSpPr>
        <p:spPr>
          <a:xfrm rot="10800000">
            <a:off x="10616441" y="4054068"/>
            <a:ext cx="0" cy="458960"/>
          </a:xfrm>
          <a:prstGeom prst="straightConnector1">
            <a:avLst/>
          </a:prstGeom>
          <a:noFill/>
          <a:ln w="9525" cap="flat" cmpd="sng">
            <a:solidFill>
              <a:srgbClr val="002060"/>
            </a:solidFill>
            <a:prstDash val="solid"/>
            <a:miter lim="800000"/>
            <a:headEnd type="none" w="sm" len="sm"/>
            <a:tailEnd type="none" w="sm" len="sm"/>
          </a:ln>
        </p:spPr>
      </p:cxnSp>
      <p:sp>
        <p:nvSpPr>
          <p:cNvPr id="24" name="Google Shape;235;p22">
            <a:extLst>
              <a:ext uri="{FF2B5EF4-FFF2-40B4-BE49-F238E27FC236}">
                <a16:creationId xmlns:a16="http://schemas.microsoft.com/office/drawing/2014/main" id="{BD3C7986-9BB3-404F-A757-EFA78EA7D3E6}"/>
              </a:ext>
            </a:extLst>
          </p:cNvPr>
          <p:cNvSpPr txBox="1"/>
          <p:nvPr/>
        </p:nvSpPr>
        <p:spPr>
          <a:xfrm>
            <a:off x="9529972" y="1661751"/>
            <a:ext cx="2019599" cy="1501665"/>
          </a:xfrm>
          <a:prstGeom prst="rect">
            <a:avLst/>
          </a:prstGeom>
          <a:noFill/>
          <a:ln>
            <a:noFill/>
          </a:ln>
        </p:spPr>
        <p:txBody>
          <a:bodyPr spcFirstLastPara="1" wrap="square" lIns="91425" tIns="45700" rIns="91425" bIns="45700" anchor="b" anchorCtr="0">
            <a:noAutofit/>
          </a:bodyPr>
          <a:lstStyle/>
          <a:p>
            <a:pPr algn="ctr">
              <a:buClr>
                <a:srgbClr val="000000"/>
              </a:buClr>
              <a:buFont typeface="Arial"/>
              <a:buNone/>
            </a:pPr>
            <a:r>
              <a:rPr lang="fr-FR" sz="2000" b="1" kern="0" dirty="0">
                <a:solidFill>
                  <a:srgbClr val="002060"/>
                </a:solidFill>
                <a:latin typeface="Trebuchet MS" panose="020B0603020202020204" pitchFamily="34" charset="0"/>
                <a:cs typeface="Arial"/>
                <a:sym typeface="Arial"/>
              </a:rPr>
              <a:t>Statut et niveau de l’emploi</a:t>
            </a:r>
            <a:endParaRPr sz="2000" kern="0" dirty="0">
              <a:solidFill>
                <a:srgbClr val="002060"/>
              </a:solidFill>
              <a:latin typeface="Trebuchet MS" panose="020B0603020202020204" pitchFamily="34" charset="0"/>
              <a:cs typeface="Arial"/>
              <a:sym typeface="Arial"/>
            </a:endParaRPr>
          </a:p>
        </p:txBody>
      </p:sp>
      <p:grpSp>
        <p:nvGrpSpPr>
          <p:cNvPr id="26" name="Groupe 25">
            <a:extLst>
              <a:ext uri="{FF2B5EF4-FFF2-40B4-BE49-F238E27FC236}">
                <a16:creationId xmlns:a16="http://schemas.microsoft.com/office/drawing/2014/main" id="{D9FE6034-F736-47A6-8C20-745F1FF514FE}"/>
              </a:ext>
            </a:extLst>
          </p:cNvPr>
          <p:cNvGrpSpPr/>
          <p:nvPr/>
        </p:nvGrpSpPr>
        <p:grpSpPr>
          <a:xfrm>
            <a:off x="9749970" y="3576327"/>
            <a:ext cx="1734573" cy="437499"/>
            <a:chOff x="7134039" y="3887709"/>
            <a:chExt cx="1217707" cy="307133"/>
          </a:xfrm>
          <a:solidFill>
            <a:srgbClr val="002060"/>
          </a:solidFill>
        </p:grpSpPr>
        <p:sp>
          <p:nvSpPr>
            <p:cNvPr id="27" name="Google Shape;244;p22">
              <a:extLst>
                <a:ext uri="{FF2B5EF4-FFF2-40B4-BE49-F238E27FC236}">
                  <a16:creationId xmlns:a16="http://schemas.microsoft.com/office/drawing/2014/main" id="{E7160BB2-FD13-4077-91C8-704FA2B2CA98}"/>
                </a:ext>
              </a:extLst>
            </p:cNvPr>
            <p:cNvSpPr/>
            <p:nvPr/>
          </p:nvSpPr>
          <p:spPr>
            <a:xfrm rot="5400000">
              <a:off x="7663641" y="3506736"/>
              <a:ext cx="158504" cy="1217707"/>
            </a:xfrm>
            <a:prstGeom prst="round2SameRect">
              <a:avLst>
                <a:gd name="adj1" fmla="val 50000"/>
                <a:gd name="adj2" fmla="val 0"/>
              </a:avLst>
            </a:prstGeom>
            <a:grpFill/>
            <a:ln>
              <a:noFill/>
            </a:ln>
          </p:spPr>
          <p:txBody>
            <a:bodyPr spcFirstLastPara="1" wrap="square" lIns="82300" tIns="41150" rIns="82300" bIns="41150" anchor="ctr" anchorCtr="0">
              <a:noAutofit/>
            </a:bodyPr>
            <a:lstStyle/>
            <a:p>
              <a:pPr algn="ctr">
                <a:buClr>
                  <a:srgbClr val="000000"/>
                </a:buClr>
                <a:buFont typeface="Arial"/>
                <a:buNone/>
              </a:pPr>
              <a:endParaRPr sz="1400" kern="0" dirty="0">
                <a:solidFill>
                  <a:srgbClr val="FFFFFF"/>
                </a:solidFill>
                <a:latin typeface="Trebuchet MS" panose="020B0603020202020204" pitchFamily="34" charset="0"/>
                <a:ea typeface="Montserrat Light"/>
                <a:cs typeface="Montserrat Light"/>
                <a:sym typeface="Montserrat Light"/>
              </a:endParaRPr>
            </a:p>
          </p:txBody>
        </p:sp>
        <p:sp>
          <p:nvSpPr>
            <p:cNvPr id="28" name="Google Shape;222;p22">
              <a:extLst>
                <a:ext uri="{FF2B5EF4-FFF2-40B4-BE49-F238E27FC236}">
                  <a16:creationId xmlns:a16="http://schemas.microsoft.com/office/drawing/2014/main" id="{80D9F237-F850-4956-A366-69CF4994C812}"/>
                </a:ext>
              </a:extLst>
            </p:cNvPr>
            <p:cNvSpPr/>
            <p:nvPr/>
          </p:nvSpPr>
          <p:spPr>
            <a:xfrm rot="16200000">
              <a:off x="7646064" y="3859120"/>
              <a:ext cx="168439" cy="225617"/>
            </a:xfrm>
            <a:custGeom>
              <a:avLst/>
              <a:gdLst/>
              <a:ahLst/>
              <a:cxnLst/>
              <a:rect l="l" t="t" r="r" b="b"/>
              <a:pathLst>
                <a:path w="263" h="354" extrusionOk="0">
                  <a:moveTo>
                    <a:pt x="43" y="348"/>
                  </a:moveTo>
                  <a:lnTo>
                    <a:pt x="43" y="348"/>
                  </a:lnTo>
                  <a:cubicBezTo>
                    <a:pt x="250" y="198"/>
                    <a:pt x="250" y="198"/>
                    <a:pt x="250" y="198"/>
                  </a:cubicBezTo>
                  <a:cubicBezTo>
                    <a:pt x="259" y="192"/>
                    <a:pt x="262" y="186"/>
                    <a:pt x="262" y="178"/>
                  </a:cubicBezTo>
                  <a:cubicBezTo>
                    <a:pt x="262" y="169"/>
                    <a:pt x="259" y="161"/>
                    <a:pt x="250" y="155"/>
                  </a:cubicBezTo>
                  <a:cubicBezTo>
                    <a:pt x="43" y="5"/>
                    <a:pt x="43" y="5"/>
                    <a:pt x="43" y="5"/>
                  </a:cubicBezTo>
                  <a:cubicBezTo>
                    <a:pt x="35" y="0"/>
                    <a:pt x="23" y="0"/>
                    <a:pt x="14" y="5"/>
                  </a:cubicBezTo>
                  <a:cubicBezTo>
                    <a:pt x="5" y="8"/>
                    <a:pt x="0" y="16"/>
                    <a:pt x="0" y="28"/>
                  </a:cubicBezTo>
                  <a:cubicBezTo>
                    <a:pt x="0" y="324"/>
                    <a:pt x="0" y="324"/>
                    <a:pt x="0" y="324"/>
                  </a:cubicBezTo>
                  <a:cubicBezTo>
                    <a:pt x="0" y="336"/>
                    <a:pt x="5" y="344"/>
                    <a:pt x="14" y="350"/>
                  </a:cubicBezTo>
                  <a:cubicBezTo>
                    <a:pt x="23" y="353"/>
                    <a:pt x="35" y="353"/>
                    <a:pt x="43" y="348"/>
                  </a:cubicBezTo>
                </a:path>
              </a:pathLst>
            </a:custGeom>
            <a:grpFill/>
            <a:ln>
              <a:noFill/>
            </a:ln>
          </p:spPr>
          <p:txBody>
            <a:bodyPr spcFirstLastPara="1" wrap="square" lIns="34300" tIns="17150" rIns="34300" bIns="17150" anchor="ctr" anchorCtr="0">
              <a:noAutofit/>
            </a:bodyPr>
            <a:lstStyle/>
            <a:p>
              <a:pPr>
                <a:buClr>
                  <a:srgbClr val="000000"/>
                </a:buClr>
                <a:buFont typeface="Arial"/>
                <a:buNone/>
              </a:pPr>
              <a:endParaRPr sz="1400" kern="0" dirty="0">
                <a:solidFill>
                  <a:srgbClr val="7F7F7F"/>
                </a:solidFill>
                <a:latin typeface="Trebuchet MS" panose="020B0603020202020204" pitchFamily="34" charset="0"/>
                <a:ea typeface="Montserrat Light"/>
                <a:cs typeface="Montserrat Light"/>
                <a:sym typeface="Montserrat Light"/>
              </a:endParaRPr>
            </a:p>
          </p:txBody>
        </p:sp>
      </p:grpSp>
      <p:sp>
        <p:nvSpPr>
          <p:cNvPr id="43" name="Google Shape;223;p22">
            <a:extLst>
              <a:ext uri="{FF2B5EF4-FFF2-40B4-BE49-F238E27FC236}">
                <a16:creationId xmlns:a16="http://schemas.microsoft.com/office/drawing/2014/main" id="{E78E0DCD-665F-4DBF-81E5-905EA0008D69}"/>
              </a:ext>
            </a:extLst>
          </p:cNvPr>
          <p:cNvSpPr/>
          <p:nvPr/>
        </p:nvSpPr>
        <p:spPr>
          <a:xfrm>
            <a:off x="6432792" y="1864002"/>
            <a:ext cx="2271244" cy="1263600"/>
          </a:xfrm>
          <a:prstGeom prst="roundRect">
            <a:avLst/>
          </a:prstGeom>
          <a:noFill/>
          <a:ln w="28575" cap="flat" cmpd="sng">
            <a:solidFill>
              <a:srgbClr val="FBB03B"/>
            </a:solidFill>
            <a:prstDash val="solid"/>
            <a:miter lim="800000"/>
            <a:headEnd type="none" w="sm" len="sm"/>
            <a:tailEnd type="none" w="sm" len="sm"/>
          </a:ln>
        </p:spPr>
        <p:txBody>
          <a:bodyPr spcFirstLastPara="1" wrap="square" lIns="91425" tIns="45700" rIns="91425" bIns="45700" anchor="ctr" anchorCtr="0">
            <a:noAutofit/>
          </a:bodyPr>
          <a:lstStyle/>
          <a:p>
            <a:pPr marL="88900" lvl="0" indent="-88900" algn="just">
              <a:buClr>
                <a:srgbClr val="FBB03B"/>
              </a:buClr>
              <a:buFont typeface="Arial" panose="020B0604020202020204" pitchFamily="34" charset="0"/>
              <a:buChar char="•"/>
            </a:pPr>
            <a:r>
              <a:rPr lang="fr-FR" sz="1400" b="1" dirty="0"/>
              <a:t>Degré 3</a:t>
            </a:r>
          </a:p>
          <a:p>
            <a:pPr marL="88900" lvl="0" indent="-88900" algn="just">
              <a:buClr>
                <a:srgbClr val="FBB03B"/>
              </a:buClr>
              <a:buFont typeface="Arial" panose="020B0604020202020204" pitchFamily="34" charset="0"/>
              <a:buChar char="•"/>
            </a:pPr>
            <a:endParaRPr lang="fr-FR" sz="1400" b="1" dirty="0"/>
          </a:p>
          <a:p>
            <a:pPr marL="88900" lvl="0" indent="-88900" algn="just">
              <a:buClr>
                <a:srgbClr val="FBB03B"/>
              </a:buClr>
              <a:buFont typeface="Arial" panose="020B0604020202020204" pitchFamily="34" charset="0"/>
              <a:buChar char="•"/>
            </a:pPr>
            <a:r>
              <a:rPr lang="fr-FR" sz="1400" b="1" dirty="0"/>
              <a:t>5 points</a:t>
            </a:r>
          </a:p>
          <a:p>
            <a:pPr marL="88900" lvl="0" indent="-88900" algn="just">
              <a:buClr>
                <a:srgbClr val="FBB03B"/>
              </a:buClr>
              <a:buFont typeface="Arial" panose="020B0604020202020204" pitchFamily="34" charset="0"/>
              <a:buChar char="•"/>
            </a:pPr>
            <a:endParaRPr lang="fr-FR" sz="1400" b="1" dirty="0"/>
          </a:p>
          <a:p>
            <a:pPr marL="88900" lvl="0" indent="-88900" algn="just">
              <a:buClr>
                <a:srgbClr val="FBB03B"/>
              </a:buClr>
              <a:buFont typeface="Arial" panose="020B0604020202020204" pitchFamily="34" charset="0"/>
              <a:buChar char="•"/>
            </a:pPr>
            <a:r>
              <a:rPr lang="fr-FR" sz="1400" b="1" dirty="0"/>
              <a:t>Total : 5+7+5= 17 points</a:t>
            </a:r>
          </a:p>
        </p:txBody>
      </p:sp>
      <p:sp>
        <p:nvSpPr>
          <p:cNvPr id="44" name="Google Shape;223;p22">
            <a:extLst>
              <a:ext uri="{FF2B5EF4-FFF2-40B4-BE49-F238E27FC236}">
                <a16:creationId xmlns:a16="http://schemas.microsoft.com/office/drawing/2014/main" id="{D4010B0D-9637-4909-B1EF-1026F814410C}"/>
              </a:ext>
            </a:extLst>
          </p:cNvPr>
          <p:cNvSpPr/>
          <p:nvPr/>
        </p:nvSpPr>
        <p:spPr>
          <a:xfrm>
            <a:off x="3457130" y="4713318"/>
            <a:ext cx="2271244" cy="1263600"/>
          </a:xfrm>
          <a:prstGeom prst="roundRect">
            <a:avLst/>
          </a:prstGeom>
          <a:noFill/>
          <a:ln w="28575" cap="flat" cmpd="sng">
            <a:solidFill>
              <a:srgbClr val="1A7079"/>
            </a:solidFill>
            <a:prstDash val="solid"/>
            <a:miter lim="800000"/>
            <a:headEnd type="none" w="sm" len="sm"/>
            <a:tailEnd type="none" w="sm" len="sm"/>
          </a:ln>
        </p:spPr>
        <p:txBody>
          <a:bodyPr spcFirstLastPara="1" wrap="square" lIns="91425" tIns="45700" rIns="91425" bIns="45700" anchor="ctr" anchorCtr="0">
            <a:noAutofit/>
          </a:bodyPr>
          <a:lstStyle/>
          <a:p>
            <a:pPr marL="88900" lvl="0" indent="-88900" algn="just">
              <a:buClr>
                <a:srgbClr val="1A7079"/>
              </a:buClr>
              <a:buFont typeface="Arial" panose="020B0604020202020204" pitchFamily="34" charset="0"/>
              <a:buChar char="•"/>
            </a:pPr>
            <a:r>
              <a:rPr lang="fr-FR" sz="1400" b="1" dirty="0"/>
              <a:t>Degré 4 </a:t>
            </a:r>
          </a:p>
          <a:p>
            <a:pPr marL="88900" lvl="0" indent="-88900" algn="just">
              <a:buClr>
                <a:srgbClr val="1A7079"/>
              </a:buClr>
              <a:buFont typeface="Arial" panose="020B0604020202020204" pitchFamily="34" charset="0"/>
              <a:buChar char="•"/>
            </a:pPr>
            <a:endParaRPr lang="fr-FR" sz="1400" b="1" dirty="0"/>
          </a:p>
          <a:p>
            <a:pPr marL="88900" lvl="0" indent="-88900" algn="just">
              <a:buClr>
                <a:srgbClr val="1A7079"/>
              </a:buClr>
              <a:buFont typeface="Arial" panose="020B0604020202020204" pitchFamily="34" charset="0"/>
              <a:buChar char="•"/>
            </a:pPr>
            <a:r>
              <a:rPr lang="fr-FR" sz="1400" b="1" dirty="0"/>
              <a:t>7 points</a:t>
            </a:r>
          </a:p>
          <a:p>
            <a:pPr marL="88900" lvl="0" indent="-88900" algn="just">
              <a:buClr>
                <a:srgbClr val="1A7079"/>
              </a:buClr>
              <a:buFont typeface="Arial" panose="020B0604020202020204" pitchFamily="34" charset="0"/>
              <a:buChar char="•"/>
            </a:pPr>
            <a:endParaRPr lang="fr-FR" sz="1400" b="1" dirty="0"/>
          </a:p>
          <a:p>
            <a:pPr marL="88900" lvl="0" indent="-88900" algn="just">
              <a:buClr>
                <a:srgbClr val="1A7079"/>
              </a:buClr>
              <a:buFont typeface="Arial" panose="020B0604020202020204" pitchFamily="34" charset="0"/>
              <a:buChar char="•"/>
            </a:pPr>
            <a:r>
              <a:rPr lang="fr-FR" sz="1400" b="1" dirty="0"/>
              <a:t>Total : 5+7 = 12 points</a:t>
            </a:r>
          </a:p>
        </p:txBody>
      </p:sp>
      <p:sp>
        <p:nvSpPr>
          <p:cNvPr id="33" name="Title 1">
            <a:extLst>
              <a:ext uri="{FF2B5EF4-FFF2-40B4-BE49-F238E27FC236}">
                <a16:creationId xmlns:a16="http://schemas.microsoft.com/office/drawing/2014/main" id="{723D5F68-7A89-4744-BF0A-9F34ED72A302}"/>
              </a:ext>
            </a:extLst>
          </p:cNvPr>
          <p:cNvSpPr txBox="1">
            <a:spLocks/>
          </p:cNvSpPr>
          <p:nvPr/>
        </p:nvSpPr>
        <p:spPr>
          <a:xfrm>
            <a:off x="546588" y="346866"/>
            <a:ext cx="9993184" cy="452032"/>
          </a:xfrm>
          <a:prstGeom prst="rect">
            <a:avLst/>
          </a:prstGeom>
        </p:spPr>
        <p:txBody>
          <a:bodyPr vert="horz" lIns="91440" tIns="45720" rIns="91440" bIns="45720" rtlCol="0" anchor="t">
            <a:noAutofit/>
          </a:bodyPr>
          <a:lstStyle>
            <a:lvl1pPr algn="l" defTabSz="914400" rtl="0" eaLnBrk="1" latinLnBrk="0" hangingPunct="1">
              <a:lnSpc>
                <a:spcPct val="90000"/>
              </a:lnSpc>
              <a:spcBef>
                <a:spcPct val="0"/>
              </a:spcBef>
              <a:buNone/>
              <a:defRPr sz="6000" b="1" kern="1200">
                <a:solidFill>
                  <a:schemeClr val="tx1"/>
                </a:solidFill>
                <a:latin typeface="+mn-lt"/>
                <a:ea typeface="+mj-ea"/>
                <a:cs typeface="+mj-cs"/>
              </a:defRPr>
            </a:lvl1pPr>
          </a:lstStyle>
          <a:p>
            <a:r>
              <a:rPr lang="fr-FR" sz="2800" noProof="1">
                <a:solidFill>
                  <a:srgbClr val="1A7079"/>
                </a:solidFill>
                <a:latin typeface="Trebuchet MS" panose="020B0603020202020204" pitchFamily="34" charset="0"/>
              </a:rPr>
              <a:t>LA CLASSIFICATION CONVENTIONNELLE</a:t>
            </a:r>
          </a:p>
          <a:p>
            <a:r>
              <a:rPr lang="fr-FR" sz="2800" noProof="1">
                <a:solidFill>
                  <a:srgbClr val="1A7079"/>
                </a:solidFill>
                <a:latin typeface="Trebuchet MS" panose="020B0603020202020204" pitchFamily="34" charset="0"/>
              </a:rPr>
              <a:t>La mécanique de pesée - 3 critères fondamentaux</a:t>
            </a:r>
          </a:p>
        </p:txBody>
      </p:sp>
      <p:pic>
        <p:nvPicPr>
          <p:cNvPr id="35" name="Image 34">
            <a:extLst>
              <a:ext uri="{FF2B5EF4-FFF2-40B4-BE49-F238E27FC236}">
                <a16:creationId xmlns:a16="http://schemas.microsoft.com/office/drawing/2014/main" id="{B6FE4AB0-EEB0-4A44-91EF-1B2BFE69352E}"/>
              </a:ext>
            </a:extLst>
          </p:cNvPr>
          <p:cNvPicPr>
            <a:picLocks noChangeAspect="1"/>
          </p:cNvPicPr>
          <p:nvPr/>
        </p:nvPicPr>
        <p:blipFill>
          <a:blip r:embed="rId2"/>
          <a:stretch>
            <a:fillRect/>
          </a:stretch>
        </p:blipFill>
        <p:spPr>
          <a:xfrm>
            <a:off x="546588" y="6541778"/>
            <a:ext cx="5016814" cy="96925"/>
          </a:xfrm>
          <a:prstGeom prst="rect">
            <a:avLst/>
          </a:prstGeom>
        </p:spPr>
      </p:pic>
      <p:pic>
        <p:nvPicPr>
          <p:cNvPr id="36" name="Image 35">
            <a:extLst>
              <a:ext uri="{FF2B5EF4-FFF2-40B4-BE49-F238E27FC236}">
                <a16:creationId xmlns:a16="http://schemas.microsoft.com/office/drawing/2014/main" id="{F8CB9CA0-B35A-4321-BA83-2EBA6D16CC30}"/>
              </a:ext>
            </a:extLst>
          </p:cNvPr>
          <p:cNvPicPr>
            <a:picLocks noChangeAspect="1"/>
          </p:cNvPicPr>
          <p:nvPr/>
        </p:nvPicPr>
        <p:blipFill>
          <a:blip r:embed="rId3"/>
          <a:stretch>
            <a:fillRect/>
          </a:stretch>
        </p:blipFill>
        <p:spPr>
          <a:xfrm>
            <a:off x="11418139" y="6246796"/>
            <a:ext cx="391907" cy="391907"/>
          </a:xfrm>
          <a:prstGeom prst="rect">
            <a:avLst/>
          </a:prstGeom>
        </p:spPr>
      </p:pic>
      <p:cxnSp>
        <p:nvCxnSpPr>
          <p:cNvPr id="39" name="Google Shape;225;p22">
            <a:extLst>
              <a:ext uri="{FF2B5EF4-FFF2-40B4-BE49-F238E27FC236}">
                <a16:creationId xmlns:a16="http://schemas.microsoft.com/office/drawing/2014/main" id="{18E47DF1-F49A-436C-854E-A14795C39626}"/>
              </a:ext>
            </a:extLst>
          </p:cNvPr>
          <p:cNvCxnSpPr>
            <a:cxnSpLocks/>
          </p:cNvCxnSpPr>
          <p:nvPr/>
        </p:nvCxnSpPr>
        <p:spPr>
          <a:xfrm flipH="1" flipV="1">
            <a:off x="7570484" y="3319067"/>
            <a:ext cx="3784" cy="446370"/>
          </a:xfrm>
          <a:prstGeom prst="straightConnector1">
            <a:avLst/>
          </a:prstGeom>
          <a:noFill/>
          <a:ln w="9525" cap="flat" cmpd="sng">
            <a:solidFill>
              <a:srgbClr val="F99C05"/>
            </a:solidFill>
            <a:prstDash val="solid"/>
            <a:miter lim="800000"/>
            <a:headEnd type="none" w="sm" len="sm"/>
            <a:tailEnd type="none" w="sm" len="sm"/>
          </a:ln>
        </p:spPr>
      </p:cxnSp>
      <p:sp>
        <p:nvSpPr>
          <p:cNvPr id="40" name="Google Shape;233;p22">
            <a:extLst>
              <a:ext uri="{FF2B5EF4-FFF2-40B4-BE49-F238E27FC236}">
                <a16:creationId xmlns:a16="http://schemas.microsoft.com/office/drawing/2014/main" id="{CBD0F95F-4C70-4266-A4A9-12A4C63CF0FD}"/>
              </a:ext>
            </a:extLst>
          </p:cNvPr>
          <p:cNvSpPr txBox="1"/>
          <p:nvPr/>
        </p:nvSpPr>
        <p:spPr>
          <a:xfrm>
            <a:off x="3575602" y="2919297"/>
            <a:ext cx="2141722" cy="446370"/>
          </a:xfrm>
          <a:prstGeom prst="rect">
            <a:avLst/>
          </a:prstGeom>
          <a:noFill/>
          <a:ln>
            <a:noFill/>
          </a:ln>
        </p:spPr>
        <p:txBody>
          <a:bodyPr spcFirstLastPara="1" wrap="square" lIns="91425" tIns="45700" rIns="91425" bIns="45700" anchor="b" anchorCtr="0">
            <a:noAutofit/>
          </a:bodyPr>
          <a:lstStyle/>
          <a:p>
            <a:pPr algn="ctr">
              <a:buClr>
                <a:srgbClr val="000000"/>
              </a:buClr>
              <a:buFont typeface="Arial"/>
              <a:buNone/>
            </a:pPr>
            <a:endParaRPr sz="2000" b="1" kern="0" dirty="0">
              <a:solidFill>
                <a:srgbClr val="1A7079"/>
              </a:solidFill>
              <a:latin typeface="Trebuchet MS" panose="020B0603020202020204" pitchFamily="34" charset="0"/>
              <a:cs typeface="Arial"/>
              <a:sym typeface="Arial"/>
            </a:endParaRPr>
          </a:p>
          <a:p>
            <a:pPr algn="ctr">
              <a:buClr>
                <a:srgbClr val="000000"/>
              </a:buClr>
              <a:buFont typeface="Arial"/>
              <a:buNone/>
            </a:pPr>
            <a:r>
              <a:rPr lang="fr-FR" sz="2000" b="1" kern="0" dirty="0">
                <a:solidFill>
                  <a:srgbClr val="1A7079"/>
                </a:solidFill>
                <a:latin typeface="Trebuchet MS" panose="020B0603020202020204" pitchFamily="34" charset="0"/>
                <a:cs typeface="Arial"/>
                <a:sym typeface="Arial"/>
              </a:rPr>
              <a:t>RESPONSABILITE</a:t>
            </a:r>
          </a:p>
        </p:txBody>
      </p:sp>
      <p:sp>
        <p:nvSpPr>
          <p:cNvPr id="41" name="Google Shape;234;p22">
            <a:extLst>
              <a:ext uri="{FF2B5EF4-FFF2-40B4-BE49-F238E27FC236}">
                <a16:creationId xmlns:a16="http://schemas.microsoft.com/office/drawing/2014/main" id="{0CF17BD1-F868-4C86-AB34-2AC1D1FE61CD}"/>
              </a:ext>
            </a:extLst>
          </p:cNvPr>
          <p:cNvSpPr txBox="1"/>
          <p:nvPr/>
        </p:nvSpPr>
        <p:spPr>
          <a:xfrm>
            <a:off x="745640" y="4480633"/>
            <a:ext cx="2217755" cy="458962"/>
          </a:xfrm>
          <a:prstGeom prst="rect">
            <a:avLst/>
          </a:prstGeom>
          <a:noFill/>
          <a:ln>
            <a:noFill/>
          </a:ln>
        </p:spPr>
        <p:txBody>
          <a:bodyPr spcFirstLastPara="1" wrap="square" lIns="91425" tIns="45700" rIns="91425" bIns="45700" anchor="t" anchorCtr="0">
            <a:noAutofit/>
          </a:bodyPr>
          <a:lstStyle/>
          <a:p>
            <a:pPr algn="ctr">
              <a:buClr>
                <a:srgbClr val="000000"/>
              </a:buClr>
              <a:buFont typeface="Arial"/>
              <a:buNone/>
            </a:pPr>
            <a:r>
              <a:rPr lang="fr-FR" sz="2000" b="1" kern="0" dirty="0">
                <a:solidFill>
                  <a:srgbClr val="C00000"/>
                </a:solidFill>
                <a:latin typeface="Trebuchet MS" panose="020B0603020202020204" pitchFamily="34" charset="0"/>
                <a:cs typeface="Arial"/>
                <a:sym typeface="Arial"/>
              </a:rPr>
              <a:t>TECHNICITE</a:t>
            </a:r>
          </a:p>
        </p:txBody>
      </p:sp>
      <p:sp>
        <p:nvSpPr>
          <p:cNvPr id="42" name="Google Shape;236;p22">
            <a:extLst>
              <a:ext uri="{FF2B5EF4-FFF2-40B4-BE49-F238E27FC236}">
                <a16:creationId xmlns:a16="http://schemas.microsoft.com/office/drawing/2014/main" id="{86E0148C-D24A-4207-B671-0B622DC5B43C}"/>
              </a:ext>
            </a:extLst>
          </p:cNvPr>
          <p:cNvSpPr txBox="1"/>
          <p:nvPr/>
        </p:nvSpPr>
        <p:spPr>
          <a:xfrm>
            <a:off x="6486281" y="4480633"/>
            <a:ext cx="2217755" cy="407624"/>
          </a:xfrm>
          <a:prstGeom prst="rect">
            <a:avLst/>
          </a:prstGeom>
          <a:noFill/>
          <a:ln>
            <a:noFill/>
          </a:ln>
        </p:spPr>
        <p:txBody>
          <a:bodyPr spcFirstLastPara="1" wrap="square" lIns="91425" tIns="45700" rIns="91425" bIns="45700" anchor="t" anchorCtr="0">
            <a:noAutofit/>
          </a:bodyPr>
          <a:lstStyle/>
          <a:p>
            <a:pPr algn="ctr">
              <a:buClr>
                <a:srgbClr val="000000"/>
              </a:buClr>
              <a:buFont typeface="Arial"/>
              <a:buNone/>
            </a:pPr>
            <a:r>
              <a:rPr lang="fr-FR" sz="2000" b="1" kern="0" dirty="0">
                <a:solidFill>
                  <a:srgbClr val="F99C05"/>
                </a:solidFill>
                <a:latin typeface="Trebuchet MS" panose="020B0603020202020204" pitchFamily="34" charset="0"/>
                <a:cs typeface="Arial"/>
                <a:sym typeface="Arial"/>
              </a:rPr>
              <a:t>AUTONOMIE</a:t>
            </a:r>
          </a:p>
        </p:txBody>
      </p:sp>
      <p:pic>
        <p:nvPicPr>
          <p:cNvPr id="45" name="Graphique 44" descr="Ajouter">
            <a:extLst>
              <a:ext uri="{FF2B5EF4-FFF2-40B4-BE49-F238E27FC236}">
                <a16:creationId xmlns:a16="http://schemas.microsoft.com/office/drawing/2014/main" id="{84514A60-9F6E-42A4-897E-EFC1B029A6E8}"/>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2820520" y="3521563"/>
            <a:ext cx="817157" cy="817159"/>
          </a:xfrm>
          <a:prstGeom prst="rect">
            <a:avLst/>
          </a:prstGeom>
        </p:spPr>
      </p:pic>
      <p:pic>
        <p:nvPicPr>
          <p:cNvPr id="48" name="Graphique 47" descr="Ajouter">
            <a:extLst>
              <a:ext uri="{FF2B5EF4-FFF2-40B4-BE49-F238E27FC236}">
                <a16:creationId xmlns:a16="http://schemas.microsoft.com/office/drawing/2014/main" id="{8C8FA6AB-8FD1-4612-B42F-0C6E636AA2BA}"/>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5720352" y="3521563"/>
            <a:ext cx="817157" cy="817159"/>
          </a:xfrm>
          <a:prstGeom prst="rect">
            <a:avLst/>
          </a:prstGeom>
        </p:spPr>
      </p:pic>
      <p:sp>
        <p:nvSpPr>
          <p:cNvPr id="49" name="Rectangle 48">
            <a:extLst>
              <a:ext uri="{FF2B5EF4-FFF2-40B4-BE49-F238E27FC236}">
                <a16:creationId xmlns:a16="http://schemas.microsoft.com/office/drawing/2014/main" id="{71679F7C-CE50-4803-A8EC-7668B12B3EB5}"/>
              </a:ext>
            </a:extLst>
          </p:cNvPr>
          <p:cNvSpPr/>
          <p:nvPr/>
        </p:nvSpPr>
        <p:spPr>
          <a:xfrm>
            <a:off x="8757869" y="3766953"/>
            <a:ext cx="688576" cy="98618"/>
          </a:xfrm>
          <a:prstGeom prst="rect">
            <a:avLst/>
          </a:prstGeom>
          <a:solidFill>
            <a:srgbClr val="000000"/>
          </a:solidFill>
          <a:ln w="25400" cap="flat" cmpd="sng" algn="ctr">
            <a:noFill/>
            <a:prstDash val="solid"/>
          </a:ln>
          <a:effectLst/>
        </p:spPr>
        <p:txBody>
          <a:bodyPr rtlCol="0" anchor="ctr"/>
          <a:lstStyle/>
          <a:p>
            <a:pPr algn="ctr">
              <a:buClr>
                <a:srgbClr val="000000"/>
              </a:buClr>
              <a:buFont typeface="Arial"/>
              <a:buNone/>
              <a:defRPr/>
            </a:pPr>
            <a:endParaRPr lang="fr-FR" sz="1400" kern="0" dirty="0">
              <a:solidFill>
                <a:srgbClr val="FFFFFF"/>
              </a:solidFill>
              <a:latin typeface="Trebuchet MS" panose="020B0603020202020204" pitchFamily="34" charset="0"/>
              <a:sym typeface="Arial"/>
            </a:endParaRPr>
          </a:p>
        </p:txBody>
      </p:sp>
      <p:sp>
        <p:nvSpPr>
          <p:cNvPr id="50" name="Rectangle 49">
            <a:extLst>
              <a:ext uri="{FF2B5EF4-FFF2-40B4-BE49-F238E27FC236}">
                <a16:creationId xmlns:a16="http://schemas.microsoft.com/office/drawing/2014/main" id="{6AAD17E3-A015-4D19-9ACA-7D46A9AFDCA1}"/>
              </a:ext>
            </a:extLst>
          </p:cNvPr>
          <p:cNvSpPr/>
          <p:nvPr/>
        </p:nvSpPr>
        <p:spPr>
          <a:xfrm>
            <a:off x="8757869" y="3984040"/>
            <a:ext cx="688576" cy="98618"/>
          </a:xfrm>
          <a:prstGeom prst="rect">
            <a:avLst/>
          </a:prstGeom>
          <a:solidFill>
            <a:srgbClr val="000000"/>
          </a:solidFill>
          <a:ln w="25400" cap="flat" cmpd="sng" algn="ctr">
            <a:noFill/>
            <a:prstDash val="solid"/>
          </a:ln>
          <a:effectLst/>
        </p:spPr>
        <p:txBody>
          <a:bodyPr rtlCol="0" anchor="ctr"/>
          <a:lstStyle/>
          <a:p>
            <a:pPr algn="ctr">
              <a:buClr>
                <a:srgbClr val="000000"/>
              </a:buClr>
              <a:buFont typeface="Arial"/>
              <a:buNone/>
              <a:defRPr/>
            </a:pPr>
            <a:endParaRPr lang="fr-FR" sz="1400" kern="0" dirty="0">
              <a:solidFill>
                <a:srgbClr val="FFFFFF"/>
              </a:solidFill>
              <a:latin typeface="Trebuchet MS" panose="020B0603020202020204" pitchFamily="34" charset="0"/>
              <a:sym typeface="Arial"/>
            </a:endParaRPr>
          </a:p>
        </p:txBody>
      </p:sp>
      <p:sp>
        <p:nvSpPr>
          <p:cNvPr id="51" name="Google Shape;223;p22">
            <a:extLst>
              <a:ext uri="{FF2B5EF4-FFF2-40B4-BE49-F238E27FC236}">
                <a16:creationId xmlns:a16="http://schemas.microsoft.com/office/drawing/2014/main" id="{8E3CD0C2-5CFA-4BF5-8EE2-2267CAC125B9}"/>
              </a:ext>
            </a:extLst>
          </p:cNvPr>
          <p:cNvSpPr/>
          <p:nvPr/>
        </p:nvSpPr>
        <p:spPr>
          <a:xfrm>
            <a:off x="9810535" y="4684445"/>
            <a:ext cx="1611811" cy="1263600"/>
          </a:xfrm>
          <a:prstGeom prst="roundRect">
            <a:avLst/>
          </a:prstGeom>
          <a:noFill/>
          <a:ln w="28575" cap="flat" cmpd="sng">
            <a:solidFill>
              <a:srgbClr val="1A7079"/>
            </a:solidFill>
            <a:prstDash val="solid"/>
            <a:miter lim="800000"/>
            <a:headEnd type="none" w="sm" len="sm"/>
            <a:tailEnd type="none" w="sm" len="sm"/>
          </a:ln>
        </p:spPr>
        <p:txBody>
          <a:bodyPr spcFirstLastPara="1" wrap="square" lIns="91425" tIns="45700" rIns="91425" bIns="45700" anchor="ctr" anchorCtr="0">
            <a:noAutofit/>
          </a:bodyPr>
          <a:lstStyle/>
          <a:p>
            <a:pPr marL="88900" lvl="0" indent="-88900" algn="just">
              <a:buClr>
                <a:srgbClr val="002060"/>
              </a:buClr>
              <a:buFont typeface="Arial" panose="020B0604020202020204" pitchFamily="34" charset="0"/>
              <a:buChar char="•"/>
            </a:pPr>
            <a:endParaRPr lang="fr-FR" sz="1400" dirty="0"/>
          </a:p>
          <a:p>
            <a:pPr lvl="0" algn="just">
              <a:buClr>
                <a:srgbClr val="002060"/>
              </a:buClr>
            </a:pPr>
            <a:r>
              <a:rPr lang="fr-FR" sz="1400" b="1" dirty="0"/>
              <a:t>17 points soit </a:t>
            </a:r>
            <a:r>
              <a:rPr lang="fr-FR" sz="1400" dirty="0"/>
              <a:t>: </a:t>
            </a:r>
            <a:r>
              <a:rPr lang="fr-FR" sz="1400" b="1" dirty="0"/>
              <a:t>Techniciens &amp; Agent de maîtrise / </a:t>
            </a:r>
            <a:r>
              <a:rPr lang="fr-FR" sz="1400" dirty="0"/>
              <a:t> </a:t>
            </a:r>
            <a:r>
              <a:rPr lang="fr-FR" sz="1400" b="1" dirty="0"/>
              <a:t>TAM6</a:t>
            </a:r>
          </a:p>
        </p:txBody>
      </p:sp>
      <p:sp>
        <p:nvSpPr>
          <p:cNvPr id="2" name="Slide Number Placeholder 3">
            <a:extLst>
              <a:ext uri="{FF2B5EF4-FFF2-40B4-BE49-F238E27FC236}">
                <a16:creationId xmlns:a16="http://schemas.microsoft.com/office/drawing/2014/main" id="{89D9AC25-79C5-2DB1-DFE7-139E9001667F}"/>
              </a:ext>
            </a:extLst>
          </p:cNvPr>
          <p:cNvSpPr>
            <a:spLocks noGrp="1"/>
          </p:cNvSpPr>
          <p:nvPr>
            <p:ph type="sldNum" sz="quarter" idx="12"/>
          </p:nvPr>
        </p:nvSpPr>
        <p:spPr>
          <a:xfrm>
            <a:off x="10961892" y="6356350"/>
            <a:ext cx="391907" cy="365125"/>
          </a:xfrm>
        </p:spPr>
        <p:txBody>
          <a:bodyPr/>
          <a:lstStyle/>
          <a:p>
            <a:fld id="{2737FE23-76C1-5144-87C5-A6B73D758774}" type="slidenum">
              <a:rPr lang="fr-FR" smtClean="0">
                <a:solidFill>
                  <a:schemeClr val="tx1"/>
                </a:solidFill>
              </a:rPr>
              <a:pPr/>
              <a:t>13</a:t>
            </a:fld>
            <a:endParaRPr lang="fr-FR" dirty="0">
              <a:solidFill>
                <a:schemeClr val="tx1"/>
              </a:solidFill>
            </a:endParaRPr>
          </a:p>
        </p:txBody>
      </p:sp>
    </p:spTree>
    <p:extLst>
      <p:ext uri="{BB962C8B-B14F-4D97-AF65-F5344CB8AC3E}">
        <p14:creationId xmlns:p14="http://schemas.microsoft.com/office/powerpoint/2010/main" val="420551970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8675267B-DE4E-41FA-B053-1896D27C6A31}"/>
              </a:ext>
            </a:extLst>
          </p:cNvPr>
          <p:cNvSpPr txBox="1">
            <a:spLocks/>
          </p:cNvSpPr>
          <p:nvPr/>
        </p:nvSpPr>
        <p:spPr>
          <a:xfrm>
            <a:off x="546588" y="346866"/>
            <a:ext cx="9993184" cy="452032"/>
          </a:xfrm>
          <a:prstGeom prst="rect">
            <a:avLst/>
          </a:prstGeom>
        </p:spPr>
        <p:txBody>
          <a:bodyPr vert="horz" lIns="91440" tIns="45720" rIns="91440" bIns="45720" rtlCol="0" anchor="t">
            <a:noAutofit/>
          </a:bodyPr>
          <a:lstStyle>
            <a:lvl1pPr algn="l" defTabSz="914400" rtl="0" eaLnBrk="1" latinLnBrk="0" hangingPunct="1">
              <a:lnSpc>
                <a:spcPct val="90000"/>
              </a:lnSpc>
              <a:spcBef>
                <a:spcPct val="0"/>
              </a:spcBef>
              <a:buNone/>
              <a:defRPr sz="6000" b="1" kern="1200">
                <a:solidFill>
                  <a:schemeClr val="tx1"/>
                </a:solidFill>
                <a:latin typeface="+mn-lt"/>
                <a:ea typeface="+mj-ea"/>
                <a:cs typeface="+mj-cs"/>
              </a:defRPr>
            </a:lvl1pPr>
          </a:lstStyle>
          <a:p>
            <a:r>
              <a:rPr lang="fr-FR" sz="2800" noProof="1">
                <a:solidFill>
                  <a:srgbClr val="1A7079"/>
                </a:solidFill>
                <a:latin typeface="Trebuchet MS" panose="020B0603020202020204" pitchFamily="34" charset="0"/>
              </a:rPr>
              <a:t>PROCESSUS D’UNE PESEE D’EMPLOI</a:t>
            </a:r>
          </a:p>
          <a:p>
            <a:r>
              <a:rPr lang="fr-FR" sz="2800" noProof="1">
                <a:solidFill>
                  <a:srgbClr val="1A7079"/>
                </a:solidFill>
                <a:latin typeface="Trebuchet MS" panose="020B0603020202020204" pitchFamily="34" charset="0"/>
              </a:rPr>
              <a:t>Une pesée de l’emploi, c’est quoi ?</a:t>
            </a:r>
          </a:p>
          <a:p>
            <a:endParaRPr lang="fr-FR" sz="2800" noProof="1">
              <a:solidFill>
                <a:srgbClr val="1A7079"/>
              </a:solidFill>
              <a:latin typeface="Trebuchet MS" panose="020B0603020202020204" pitchFamily="34" charset="0"/>
            </a:endParaRPr>
          </a:p>
          <a:p>
            <a:endParaRPr lang="fr-FR" sz="2800" noProof="1">
              <a:solidFill>
                <a:srgbClr val="1A7079"/>
              </a:solidFill>
              <a:latin typeface="Trebuchet MS" panose="020B0603020202020204" pitchFamily="34" charset="0"/>
            </a:endParaRPr>
          </a:p>
        </p:txBody>
      </p:sp>
      <p:pic>
        <p:nvPicPr>
          <p:cNvPr id="6" name="Image 5">
            <a:extLst>
              <a:ext uri="{FF2B5EF4-FFF2-40B4-BE49-F238E27FC236}">
                <a16:creationId xmlns:a16="http://schemas.microsoft.com/office/drawing/2014/main" id="{3DD6063F-376F-413A-83E3-616F1707B2D7}"/>
              </a:ext>
            </a:extLst>
          </p:cNvPr>
          <p:cNvPicPr>
            <a:picLocks noChangeAspect="1"/>
          </p:cNvPicPr>
          <p:nvPr/>
        </p:nvPicPr>
        <p:blipFill>
          <a:blip r:embed="rId2"/>
          <a:stretch>
            <a:fillRect/>
          </a:stretch>
        </p:blipFill>
        <p:spPr>
          <a:xfrm>
            <a:off x="546588" y="6541778"/>
            <a:ext cx="5016814" cy="96925"/>
          </a:xfrm>
          <a:prstGeom prst="rect">
            <a:avLst/>
          </a:prstGeom>
        </p:spPr>
      </p:pic>
      <p:pic>
        <p:nvPicPr>
          <p:cNvPr id="7" name="Image 6">
            <a:extLst>
              <a:ext uri="{FF2B5EF4-FFF2-40B4-BE49-F238E27FC236}">
                <a16:creationId xmlns:a16="http://schemas.microsoft.com/office/drawing/2014/main" id="{AD6BE5E2-3C6E-47B2-9AF6-91493DAB0C31}"/>
              </a:ext>
            </a:extLst>
          </p:cNvPr>
          <p:cNvPicPr>
            <a:picLocks noChangeAspect="1"/>
          </p:cNvPicPr>
          <p:nvPr/>
        </p:nvPicPr>
        <p:blipFill>
          <a:blip r:embed="rId3"/>
          <a:stretch>
            <a:fillRect/>
          </a:stretch>
        </p:blipFill>
        <p:spPr>
          <a:xfrm>
            <a:off x="11418139" y="6246796"/>
            <a:ext cx="391907" cy="391907"/>
          </a:xfrm>
          <a:prstGeom prst="rect">
            <a:avLst/>
          </a:prstGeom>
        </p:spPr>
      </p:pic>
      <p:sp>
        <p:nvSpPr>
          <p:cNvPr id="9" name="ZoneTexte 8">
            <a:extLst>
              <a:ext uri="{FF2B5EF4-FFF2-40B4-BE49-F238E27FC236}">
                <a16:creationId xmlns:a16="http://schemas.microsoft.com/office/drawing/2014/main" id="{D0E997D7-A961-46BD-9E28-A95FE6975B4A}"/>
              </a:ext>
            </a:extLst>
          </p:cNvPr>
          <p:cNvSpPr txBox="1"/>
          <p:nvPr/>
        </p:nvSpPr>
        <p:spPr>
          <a:xfrm>
            <a:off x="700507" y="1438090"/>
            <a:ext cx="10573181" cy="4952318"/>
          </a:xfrm>
          <a:prstGeom prst="rect">
            <a:avLst/>
          </a:prstGeom>
          <a:noFill/>
        </p:spPr>
        <p:txBody>
          <a:bodyPr wrap="square" rtlCol="0">
            <a:spAutoFit/>
          </a:bodyPr>
          <a:lstStyle/>
          <a:p>
            <a:pPr algn="just">
              <a:lnSpc>
                <a:spcPct val="107000"/>
              </a:lnSpc>
              <a:spcAft>
                <a:spcPts val="1200"/>
              </a:spcAft>
            </a:pPr>
            <a:r>
              <a:rPr lang="fr-FR" sz="1400" dirty="0">
                <a:effectLst/>
                <a:latin typeface="Trebuchet MS" panose="020B0603020202020204" pitchFamily="34" charset="0"/>
                <a:ea typeface="Calibri" panose="020F0502020204030204" pitchFamily="34" charset="0"/>
                <a:cs typeface="Times New Roman" panose="02020603050405020304" pitchFamily="18" charset="0"/>
              </a:rPr>
              <a:t>C’est </a:t>
            </a:r>
            <a:r>
              <a:rPr lang="fr-FR" sz="1400" b="1" dirty="0">
                <a:solidFill>
                  <a:srgbClr val="FBB03B"/>
                </a:solidFill>
                <a:effectLst/>
                <a:latin typeface="Trebuchet MS" panose="020B0603020202020204" pitchFamily="34" charset="0"/>
                <a:ea typeface="Calibri" panose="020F0502020204030204" pitchFamily="34" charset="0"/>
                <a:cs typeface="Times New Roman" panose="02020603050405020304" pitchFamily="18" charset="0"/>
              </a:rPr>
              <a:t>la résultante du processus d’évaluation</a:t>
            </a:r>
            <a:r>
              <a:rPr lang="fr-FR" sz="1400" dirty="0">
                <a:effectLst/>
                <a:latin typeface="Trebuchet MS" panose="020B0603020202020204" pitchFamily="34" charset="0"/>
                <a:ea typeface="Calibri" panose="020F0502020204030204" pitchFamily="34" charset="0"/>
                <a:cs typeface="Times New Roman" panose="02020603050405020304" pitchFamily="18" charset="0"/>
              </a:rPr>
              <a:t>. C'est un jugement sur l'importance des rôles reposant sur une méthodologie éprouvée de critères classants et qui doit faire l’objet d’un consensus au sein de l’organisation. </a:t>
            </a:r>
          </a:p>
          <a:p>
            <a:pPr algn="just">
              <a:lnSpc>
                <a:spcPct val="107000"/>
              </a:lnSpc>
              <a:spcAft>
                <a:spcPts val="1200"/>
              </a:spcAft>
            </a:pPr>
            <a:r>
              <a:rPr lang="fr-FR" sz="1400" dirty="0">
                <a:effectLst/>
                <a:latin typeface="Trebuchet MS" panose="020B0603020202020204" pitchFamily="34" charset="0"/>
                <a:ea typeface="Calibri" panose="020F0502020204030204" pitchFamily="34" charset="0"/>
                <a:cs typeface="Times New Roman" panose="02020603050405020304" pitchFamily="18" charset="0"/>
              </a:rPr>
              <a:t>Pour </a:t>
            </a:r>
            <a:r>
              <a:rPr lang="fr-FR" sz="1400" b="1" dirty="0">
                <a:solidFill>
                  <a:srgbClr val="FBB03B"/>
                </a:solidFill>
                <a:effectLst/>
                <a:latin typeface="Trebuchet MS" panose="020B0603020202020204" pitchFamily="34" charset="0"/>
                <a:ea typeface="Calibri" panose="020F0502020204030204" pitchFamily="34" charset="0"/>
                <a:cs typeface="Times New Roman" panose="02020603050405020304" pitchFamily="18" charset="0"/>
              </a:rPr>
              <a:t>chaque emploi</a:t>
            </a:r>
            <a:r>
              <a:rPr lang="fr-FR" sz="1400" dirty="0">
                <a:effectLst/>
                <a:latin typeface="Trebuchet MS" panose="020B0603020202020204" pitchFamily="34" charset="0"/>
                <a:ea typeface="Calibri" panose="020F0502020204030204" pitchFamily="34" charset="0"/>
                <a:cs typeface="Times New Roman" panose="02020603050405020304" pitchFamily="18" charset="0"/>
              </a:rPr>
              <a:t>, on détermine quel est </a:t>
            </a:r>
            <a:r>
              <a:rPr lang="fr-FR" sz="1400" b="1" dirty="0">
                <a:solidFill>
                  <a:srgbClr val="FBB03B"/>
                </a:solidFill>
                <a:effectLst/>
                <a:latin typeface="Trebuchet MS" panose="020B0603020202020204" pitchFamily="34" charset="0"/>
                <a:ea typeface="Calibri" panose="020F0502020204030204" pitchFamily="34" charset="0"/>
                <a:cs typeface="Times New Roman" panose="02020603050405020304" pitchFamily="18" charset="0"/>
              </a:rPr>
              <a:t>le degré le plus adéquat </a:t>
            </a:r>
            <a:r>
              <a:rPr lang="fr-FR" sz="1400" dirty="0">
                <a:effectLst/>
                <a:latin typeface="Trebuchet MS" panose="020B0603020202020204" pitchFamily="34" charset="0"/>
                <a:ea typeface="Calibri" panose="020F0502020204030204" pitchFamily="34" charset="0"/>
                <a:cs typeface="Times New Roman" panose="02020603050405020304" pitchFamily="18" charset="0"/>
              </a:rPr>
              <a:t>sur l'échelle de chaque critère en utilisant les rédactionnels. </a:t>
            </a:r>
          </a:p>
          <a:p>
            <a:pPr algn="just">
              <a:lnSpc>
                <a:spcPct val="107000"/>
              </a:lnSpc>
              <a:spcAft>
                <a:spcPts val="1200"/>
              </a:spcAft>
            </a:pPr>
            <a:r>
              <a:rPr lang="fr-FR" sz="1400" dirty="0">
                <a:effectLst/>
                <a:latin typeface="Trebuchet MS" panose="020B0603020202020204" pitchFamily="34" charset="0"/>
                <a:ea typeface="Calibri" panose="020F0502020204030204" pitchFamily="34" charset="0"/>
                <a:cs typeface="Times New Roman" panose="02020603050405020304" pitchFamily="18" charset="0"/>
              </a:rPr>
              <a:t>La pesée est le résultat de la </a:t>
            </a:r>
            <a:r>
              <a:rPr lang="fr-FR" sz="1400" b="1" dirty="0">
                <a:solidFill>
                  <a:srgbClr val="FBB03B"/>
                </a:solidFill>
                <a:effectLst/>
                <a:latin typeface="Trebuchet MS" panose="020B0603020202020204" pitchFamily="34" charset="0"/>
                <a:ea typeface="Calibri" panose="020F0502020204030204" pitchFamily="34" charset="0"/>
                <a:cs typeface="Times New Roman" panose="02020603050405020304" pitchFamily="18" charset="0"/>
              </a:rPr>
              <a:t>somme des points obtenus pour chaque critère</a:t>
            </a:r>
            <a:r>
              <a:rPr lang="fr-FR" sz="1400" dirty="0">
                <a:effectLst/>
                <a:latin typeface="Trebuchet MS" panose="020B0603020202020204" pitchFamily="34" charset="0"/>
                <a:ea typeface="Calibri" panose="020F0502020204030204" pitchFamily="34" charset="0"/>
                <a:cs typeface="Times New Roman" panose="02020603050405020304" pitchFamily="18" charset="0"/>
              </a:rPr>
              <a:t>. </a:t>
            </a:r>
            <a:endParaRPr lang="fr-FR" sz="1400" dirty="0">
              <a:latin typeface="Trebuchet MS" panose="020B0603020202020204" pitchFamily="34" charset="0"/>
              <a:ea typeface="Calibri" panose="020F0502020204030204" pitchFamily="34" charset="0"/>
              <a:cs typeface="Times New Roman" panose="02020603050405020304" pitchFamily="18" charset="0"/>
            </a:endParaRPr>
          </a:p>
          <a:p>
            <a:pPr algn="just">
              <a:lnSpc>
                <a:spcPct val="107000"/>
              </a:lnSpc>
              <a:spcAft>
                <a:spcPts val="1200"/>
              </a:spcAft>
            </a:pPr>
            <a:r>
              <a:rPr lang="fr-FR" sz="1400" dirty="0">
                <a:effectLst/>
                <a:latin typeface="Trebuchet MS" panose="020B0603020202020204" pitchFamily="34" charset="0"/>
                <a:ea typeface="Calibri" panose="020F0502020204030204" pitchFamily="34" charset="0"/>
                <a:cs typeface="Times New Roman" panose="02020603050405020304" pitchFamily="18" charset="0"/>
              </a:rPr>
              <a:t>Elle détermine le classement dans la grille de classification.</a:t>
            </a:r>
          </a:p>
          <a:p>
            <a:pPr algn="just">
              <a:lnSpc>
                <a:spcPct val="107000"/>
              </a:lnSpc>
              <a:spcAft>
                <a:spcPts val="1200"/>
              </a:spcAft>
            </a:pPr>
            <a:endParaRPr lang="fr-FR" sz="1400" dirty="0">
              <a:latin typeface="Trebuchet MS" panose="020B0603020202020204" pitchFamily="34" charset="0"/>
              <a:ea typeface="Calibri" panose="020F0502020204030204" pitchFamily="34" charset="0"/>
              <a:cs typeface="Times New Roman" panose="02020603050405020304" pitchFamily="18" charset="0"/>
            </a:endParaRPr>
          </a:p>
          <a:p>
            <a:pPr algn="just">
              <a:spcBef>
                <a:spcPts val="300"/>
              </a:spcBef>
              <a:spcAft>
                <a:spcPts val="1200"/>
              </a:spcAft>
            </a:pPr>
            <a:r>
              <a:rPr lang="fr-FR" sz="1600" b="1" dirty="0">
                <a:solidFill>
                  <a:srgbClr val="1A7079"/>
                </a:solidFill>
                <a:effectLst/>
                <a:uFill>
                  <a:solidFill>
                    <a:srgbClr val="C71652"/>
                  </a:solidFill>
                </a:uFill>
                <a:latin typeface="Trebuchet MS" panose="020B0603020202020204" pitchFamily="34" charset="0"/>
                <a:ea typeface="Calibri" panose="020F0502020204030204" pitchFamily="34" charset="0"/>
                <a:cs typeface="Times New Roman" panose="02020603050405020304" pitchFamily="18" charset="0"/>
              </a:rPr>
              <a:t>RECOMMANDATION DE PROCÉDURE DE MISE EN ŒUVRE</a:t>
            </a:r>
          </a:p>
          <a:p>
            <a:pPr algn="just">
              <a:spcBef>
                <a:spcPts val="300"/>
              </a:spcBef>
            </a:pPr>
            <a:r>
              <a:rPr lang="fr-FR" sz="1400" dirty="0">
                <a:effectLst/>
                <a:latin typeface="Trebuchet MS" panose="020B0603020202020204" pitchFamily="34" charset="0"/>
                <a:ea typeface="Calibri" panose="020F0502020204030204" pitchFamily="34" charset="0"/>
                <a:cs typeface="Times New Roman" panose="02020603050405020304" pitchFamily="18" charset="0"/>
              </a:rPr>
              <a:t>Dans un premier temps, on procède à </a:t>
            </a:r>
            <a:r>
              <a:rPr lang="fr-FR" sz="1400" b="1" dirty="0">
                <a:solidFill>
                  <a:srgbClr val="C71652"/>
                </a:solidFill>
                <a:effectLst/>
                <a:latin typeface="Trebuchet MS" panose="020B0603020202020204" pitchFamily="34" charset="0"/>
                <a:ea typeface="Calibri" panose="020F0502020204030204" pitchFamily="34" charset="0"/>
                <a:cs typeface="Times New Roman" panose="02020603050405020304" pitchFamily="18" charset="0"/>
              </a:rPr>
              <a:t>l'analyse de l’emploi </a:t>
            </a:r>
            <a:r>
              <a:rPr lang="fr-FR" sz="1400" dirty="0">
                <a:effectLst/>
                <a:latin typeface="Trebuchet MS" panose="020B0603020202020204" pitchFamily="34" charset="0"/>
                <a:ea typeface="Calibri" panose="020F0502020204030204" pitchFamily="34" charset="0"/>
                <a:cs typeface="Times New Roman" panose="02020603050405020304" pitchFamily="18" charset="0"/>
              </a:rPr>
              <a:t>étudié en se documentant, se questionnant sur le contenu du travail. </a:t>
            </a:r>
          </a:p>
          <a:p>
            <a:pPr algn="just">
              <a:spcBef>
                <a:spcPts val="300"/>
              </a:spcBef>
            </a:pPr>
            <a:r>
              <a:rPr lang="fr-FR" sz="1400" dirty="0">
                <a:effectLst/>
                <a:latin typeface="Trebuchet MS" panose="020B0603020202020204" pitchFamily="34" charset="0"/>
                <a:ea typeface="Calibri" panose="020F0502020204030204" pitchFamily="34" charset="0"/>
                <a:cs typeface="Times New Roman" panose="02020603050405020304" pitchFamily="18" charset="0"/>
              </a:rPr>
              <a:t>Avec, par exemple, une </a:t>
            </a:r>
            <a:r>
              <a:rPr lang="fr-FR" sz="1400" b="1" dirty="0">
                <a:solidFill>
                  <a:srgbClr val="C71652"/>
                </a:solidFill>
                <a:effectLst/>
                <a:latin typeface="Trebuchet MS" panose="020B0603020202020204" pitchFamily="34" charset="0"/>
                <a:ea typeface="Calibri" panose="020F0502020204030204" pitchFamily="34" charset="0"/>
                <a:cs typeface="Times New Roman" panose="02020603050405020304" pitchFamily="18" charset="0"/>
              </a:rPr>
              <a:t>description d’emploi à jour </a:t>
            </a:r>
            <a:r>
              <a:rPr lang="fr-FR" sz="1400" dirty="0">
                <a:effectLst/>
                <a:latin typeface="Trebuchet MS" panose="020B0603020202020204" pitchFamily="34" charset="0"/>
                <a:ea typeface="Calibri" panose="020F0502020204030204" pitchFamily="34" charset="0"/>
                <a:cs typeface="Times New Roman" panose="02020603050405020304" pitchFamily="18" charset="0"/>
              </a:rPr>
              <a:t>et un </a:t>
            </a:r>
            <a:r>
              <a:rPr lang="fr-FR" sz="1400" b="1" dirty="0">
                <a:solidFill>
                  <a:srgbClr val="C71652"/>
                </a:solidFill>
                <a:effectLst/>
                <a:latin typeface="Trebuchet MS" panose="020B0603020202020204" pitchFamily="34" charset="0"/>
                <a:ea typeface="Calibri" panose="020F0502020204030204" pitchFamily="34" charset="0"/>
                <a:cs typeface="Times New Roman" panose="02020603050405020304" pitchFamily="18" charset="0"/>
              </a:rPr>
              <a:t>échange avec l’équipe ou les titulaires </a:t>
            </a:r>
            <a:r>
              <a:rPr lang="fr-FR" sz="1400" dirty="0">
                <a:effectLst/>
                <a:latin typeface="Trebuchet MS" panose="020B0603020202020204" pitchFamily="34" charset="0"/>
                <a:ea typeface="Calibri" panose="020F0502020204030204" pitchFamily="34" charset="0"/>
                <a:cs typeface="Times New Roman" panose="02020603050405020304" pitchFamily="18" charset="0"/>
              </a:rPr>
              <a:t>de l’emploi. </a:t>
            </a:r>
          </a:p>
          <a:p>
            <a:pPr algn="just">
              <a:lnSpc>
                <a:spcPct val="107000"/>
              </a:lnSpc>
              <a:spcBef>
                <a:spcPts val="300"/>
              </a:spcBef>
              <a:spcAft>
                <a:spcPts val="1200"/>
              </a:spcAft>
            </a:pPr>
            <a:endParaRPr lang="fr-FR" sz="1400" dirty="0">
              <a:latin typeface="Trebuchet MS" panose="020B0603020202020204" pitchFamily="34" charset="0"/>
              <a:cs typeface="Times New Roman" panose="02020603050405020304" pitchFamily="18" charset="0"/>
            </a:endParaRPr>
          </a:p>
          <a:p>
            <a:pPr algn="just">
              <a:lnSpc>
                <a:spcPct val="107000"/>
              </a:lnSpc>
              <a:spcBef>
                <a:spcPts val="300"/>
              </a:spcBef>
              <a:spcAft>
                <a:spcPts val="1200"/>
              </a:spcAft>
            </a:pPr>
            <a:r>
              <a:rPr lang="fr-FR" sz="1400" b="1" u="sng" dirty="0">
                <a:solidFill>
                  <a:srgbClr val="1A7079"/>
                </a:solidFill>
                <a:latin typeface="Trebuchet MS" panose="020B0603020202020204" pitchFamily="34" charset="0"/>
                <a:cs typeface="Times New Roman" panose="02020603050405020304" pitchFamily="18" charset="0"/>
              </a:rPr>
              <a:t>P</a:t>
            </a:r>
            <a:r>
              <a:rPr lang="fr-FR" sz="1400" b="1" u="sng" dirty="0">
                <a:solidFill>
                  <a:srgbClr val="1A7079"/>
                </a:solidFill>
                <a:effectLst/>
                <a:uFill>
                  <a:solidFill>
                    <a:srgbClr val="C71652"/>
                  </a:solidFill>
                </a:uFill>
                <a:latin typeface="Trebuchet MS" panose="020B0603020202020204" pitchFamily="34" charset="0"/>
                <a:ea typeface="Calibri" panose="020F0502020204030204" pitchFamily="34" charset="0"/>
                <a:cs typeface="Times New Roman" panose="02020603050405020304" pitchFamily="18" charset="0"/>
              </a:rPr>
              <a:t>ourquoi s’informer de la situation de travail et mettre à jour ses emplois pour analyser le contenu réel de l’emploi ?</a:t>
            </a:r>
            <a:endParaRPr lang="fr-FR" sz="1400" b="1" dirty="0">
              <a:solidFill>
                <a:srgbClr val="1A7079"/>
              </a:solidFill>
              <a:effectLst/>
              <a:latin typeface="Trebuchet MS" panose="020B0603020202020204" pitchFamily="34" charset="0"/>
              <a:ea typeface="Calibri" panose="020F0502020204030204" pitchFamily="34" charset="0"/>
              <a:cs typeface="Times New Roman" panose="02020603050405020304" pitchFamily="18" charset="0"/>
            </a:endParaRPr>
          </a:p>
          <a:p>
            <a:pPr algn="just">
              <a:spcBef>
                <a:spcPts val="300"/>
              </a:spcBef>
            </a:pPr>
            <a:r>
              <a:rPr lang="fr-FR" sz="1400" dirty="0">
                <a:effectLst/>
                <a:latin typeface="Trebuchet MS" panose="020B0603020202020204" pitchFamily="34" charset="0"/>
                <a:ea typeface="Calibri" panose="020F0502020204030204" pitchFamily="34" charset="0"/>
                <a:cs typeface="Times New Roman" panose="02020603050405020304" pitchFamily="18" charset="0"/>
              </a:rPr>
              <a:t>La nouvelle grille de classification doit permettre de classer les emplois de la structure et non les personnes en s’appuyant notamment sur les descriptifs d’emplois actualisés, correspondant à la </a:t>
            </a:r>
            <a:r>
              <a:rPr lang="fr-FR" sz="1400" b="1" dirty="0">
                <a:solidFill>
                  <a:srgbClr val="C71652"/>
                </a:solidFill>
                <a:effectLst/>
                <a:latin typeface="Trebuchet MS" panose="020B0603020202020204" pitchFamily="34" charset="0"/>
                <a:ea typeface="Calibri" panose="020F0502020204030204" pitchFamily="34" charset="0"/>
                <a:cs typeface="Times New Roman" panose="02020603050405020304" pitchFamily="18" charset="0"/>
              </a:rPr>
              <a:t>réalité du terrain </a:t>
            </a:r>
            <a:r>
              <a:rPr lang="fr-FR" sz="1400" dirty="0">
                <a:effectLst/>
                <a:latin typeface="Trebuchet MS" panose="020B0603020202020204" pitchFamily="34" charset="0"/>
                <a:ea typeface="Calibri" panose="020F0502020204030204" pitchFamily="34" charset="0"/>
                <a:cs typeface="Times New Roman" panose="02020603050405020304" pitchFamily="18" charset="0"/>
              </a:rPr>
              <a:t>et basés sur les </a:t>
            </a:r>
            <a:r>
              <a:rPr lang="fr-FR" sz="1400" b="1" dirty="0">
                <a:solidFill>
                  <a:srgbClr val="C71652"/>
                </a:solidFill>
                <a:effectLst/>
                <a:latin typeface="Trebuchet MS" panose="020B0603020202020204" pitchFamily="34" charset="0"/>
                <a:ea typeface="Calibri" panose="020F0502020204030204" pitchFamily="34" charset="0"/>
                <a:cs typeface="Times New Roman" panose="02020603050405020304" pitchFamily="18" charset="0"/>
              </a:rPr>
              <a:t>aspects permanents de l’emploi et non sur les situations exceptionnelles.</a:t>
            </a:r>
            <a:endParaRPr lang="fr-FR" sz="1300" b="1" dirty="0">
              <a:solidFill>
                <a:srgbClr val="C71652"/>
              </a:solidFill>
              <a:effectLst/>
              <a:uFill>
                <a:solidFill>
                  <a:srgbClr val="C71652"/>
                </a:solidFill>
              </a:uFill>
              <a:latin typeface="Trebuchet MS" panose="020B0603020202020204" pitchFamily="34" charset="0"/>
              <a:ea typeface="Calibri" panose="020F0502020204030204" pitchFamily="34" charset="0"/>
              <a:cs typeface="Times New Roman" panose="02020603050405020304" pitchFamily="18" charset="0"/>
            </a:endParaRPr>
          </a:p>
        </p:txBody>
      </p:sp>
      <p:pic>
        <p:nvPicPr>
          <p:cNvPr id="2" name="Image 1">
            <a:extLst>
              <a:ext uri="{FF2B5EF4-FFF2-40B4-BE49-F238E27FC236}">
                <a16:creationId xmlns:a16="http://schemas.microsoft.com/office/drawing/2014/main" id="{2021F6C9-62AE-48AC-98B3-382052D2D076}"/>
              </a:ext>
            </a:extLst>
          </p:cNvPr>
          <p:cNvPicPr>
            <a:picLocks noChangeAspect="1"/>
          </p:cNvPicPr>
          <p:nvPr/>
        </p:nvPicPr>
        <p:blipFill>
          <a:blip r:embed="rId4"/>
          <a:stretch>
            <a:fillRect/>
          </a:stretch>
        </p:blipFill>
        <p:spPr>
          <a:xfrm>
            <a:off x="7786688" y="2612184"/>
            <a:ext cx="3605422" cy="1633632"/>
          </a:xfrm>
          <a:prstGeom prst="rect">
            <a:avLst/>
          </a:prstGeom>
        </p:spPr>
      </p:pic>
      <p:sp>
        <p:nvSpPr>
          <p:cNvPr id="3" name="Slide Number Placeholder 3">
            <a:extLst>
              <a:ext uri="{FF2B5EF4-FFF2-40B4-BE49-F238E27FC236}">
                <a16:creationId xmlns:a16="http://schemas.microsoft.com/office/drawing/2014/main" id="{BBDDA372-7D83-2A72-94A5-39DEE7D167A8}"/>
              </a:ext>
            </a:extLst>
          </p:cNvPr>
          <p:cNvSpPr>
            <a:spLocks noGrp="1"/>
          </p:cNvSpPr>
          <p:nvPr>
            <p:ph type="sldNum" sz="quarter" idx="12"/>
          </p:nvPr>
        </p:nvSpPr>
        <p:spPr>
          <a:xfrm>
            <a:off x="10961892" y="6356350"/>
            <a:ext cx="391907" cy="365125"/>
          </a:xfrm>
        </p:spPr>
        <p:txBody>
          <a:bodyPr/>
          <a:lstStyle/>
          <a:p>
            <a:fld id="{2737FE23-76C1-5144-87C5-A6B73D758774}" type="slidenum">
              <a:rPr lang="fr-FR" smtClean="0">
                <a:solidFill>
                  <a:schemeClr val="tx1"/>
                </a:solidFill>
              </a:rPr>
              <a:pPr/>
              <a:t>14</a:t>
            </a:fld>
            <a:endParaRPr lang="fr-FR" dirty="0">
              <a:solidFill>
                <a:schemeClr val="tx1"/>
              </a:solidFill>
            </a:endParaRPr>
          </a:p>
        </p:txBody>
      </p:sp>
    </p:spTree>
    <p:extLst>
      <p:ext uri="{BB962C8B-B14F-4D97-AF65-F5344CB8AC3E}">
        <p14:creationId xmlns:p14="http://schemas.microsoft.com/office/powerpoint/2010/main" val="274122039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Google Shape;198;p21">
            <a:extLst>
              <a:ext uri="{FF2B5EF4-FFF2-40B4-BE49-F238E27FC236}">
                <a16:creationId xmlns:a16="http://schemas.microsoft.com/office/drawing/2014/main" id="{4BB93AE8-479D-47BF-A4CE-FB9034730B3E}"/>
              </a:ext>
            </a:extLst>
          </p:cNvPr>
          <p:cNvSpPr txBox="1"/>
          <p:nvPr/>
        </p:nvSpPr>
        <p:spPr>
          <a:xfrm>
            <a:off x="2300379" y="5094025"/>
            <a:ext cx="9182098" cy="1055203"/>
          </a:xfrm>
          <a:prstGeom prst="rect">
            <a:avLst/>
          </a:prstGeom>
          <a:noFill/>
          <a:ln>
            <a:noFill/>
          </a:ln>
        </p:spPr>
        <p:txBody>
          <a:bodyPr spcFirstLastPara="1" wrap="square" lIns="34300" tIns="17150" rIns="34300" bIns="17150" anchor="ctr" anchorCtr="0">
            <a:noAutofit/>
          </a:bodyPr>
          <a:lstStyle/>
          <a:p>
            <a:pPr marL="180975" lvl="0" indent="-180975">
              <a:lnSpc>
                <a:spcPct val="107000"/>
              </a:lnSpc>
              <a:spcAft>
                <a:spcPts val="600"/>
              </a:spcAft>
              <a:buClr>
                <a:srgbClr val="F8B117"/>
              </a:buClr>
              <a:buSzPts val="1000"/>
              <a:buFont typeface="Symbol" panose="05050102010706020507" pitchFamily="18" charset="2"/>
              <a:buChar char=""/>
            </a:pPr>
            <a:r>
              <a:rPr lang="fr-FR" sz="1300" dirty="0">
                <a:effectLst/>
                <a:latin typeface="Trebuchet MS" panose="020B0603020202020204" pitchFamily="34" charset="0"/>
                <a:ea typeface="Calibri" panose="020F0502020204030204" pitchFamily="34" charset="0"/>
                <a:cs typeface="Times New Roman" panose="02020603050405020304" pitchFamily="18" charset="0"/>
              </a:rPr>
              <a:t>Quelle est la nature des instructions </a:t>
            </a:r>
          </a:p>
          <a:p>
            <a:pPr marL="180975" lvl="0" indent="-180975">
              <a:lnSpc>
                <a:spcPct val="107000"/>
              </a:lnSpc>
              <a:spcAft>
                <a:spcPts val="600"/>
              </a:spcAft>
              <a:buClr>
                <a:srgbClr val="F8B117"/>
              </a:buClr>
              <a:buSzPts val="1000"/>
              <a:buFont typeface="Symbol" panose="05050102010706020507" pitchFamily="18" charset="2"/>
              <a:buChar char=""/>
            </a:pPr>
            <a:r>
              <a:rPr lang="fr-FR" sz="1300" dirty="0">
                <a:effectLst/>
                <a:latin typeface="Trebuchet MS" panose="020B0603020202020204" pitchFamily="34" charset="0"/>
                <a:ea typeface="Calibri" panose="020F0502020204030204" pitchFamily="34" charset="0"/>
                <a:cs typeface="Times New Roman" panose="02020603050405020304" pitchFamily="18" charset="0"/>
              </a:rPr>
              <a:t>Quel est le degré de liberté de mise en œuvre ou l’adaptation des procédures ou des moyens associés ?</a:t>
            </a:r>
          </a:p>
          <a:p>
            <a:pPr marL="180975" lvl="0" indent="-180975">
              <a:lnSpc>
                <a:spcPct val="107000"/>
              </a:lnSpc>
              <a:buClr>
                <a:srgbClr val="F8B117"/>
              </a:buClr>
              <a:buSzPts val="1000"/>
              <a:buFont typeface="Symbol" panose="05050102010706020507" pitchFamily="18" charset="2"/>
              <a:buChar char=""/>
            </a:pPr>
            <a:r>
              <a:rPr lang="fr-FR" sz="1300" dirty="0">
                <a:effectLst/>
                <a:latin typeface="Trebuchet MS" panose="020B0603020202020204" pitchFamily="34" charset="0"/>
                <a:ea typeface="Calibri" panose="020F0502020204030204" pitchFamily="34" charset="0"/>
                <a:cs typeface="Times New Roman" panose="02020603050405020304" pitchFamily="18" charset="0"/>
              </a:rPr>
              <a:t>Quelles sont les modalités de surveillance/contrôle de l’activité ?</a:t>
            </a:r>
          </a:p>
        </p:txBody>
      </p:sp>
      <p:sp>
        <p:nvSpPr>
          <p:cNvPr id="17" name="Google Shape;198;p21">
            <a:extLst>
              <a:ext uri="{FF2B5EF4-FFF2-40B4-BE49-F238E27FC236}">
                <a16:creationId xmlns:a16="http://schemas.microsoft.com/office/drawing/2014/main" id="{64F070DD-187D-422E-BCE4-4C0AEFACA7FA}"/>
              </a:ext>
            </a:extLst>
          </p:cNvPr>
          <p:cNvSpPr txBox="1"/>
          <p:nvPr/>
        </p:nvSpPr>
        <p:spPr>
          <a:xfrm>
            <a:off x="2300378" y="3109758"/>
            <a:ext cx="9182099" cy="1755189"/>
          </a:xfrm>
          <a:prstGeom prst="rect">
            <a:avLst/>
          </a:prstGeom>
          <a:noFill/>
          <a:ln>
            <a:noFill/>
          </a:ln>
        </p:spPr>
        <p:txBody>
          <a:bodyPr spcFirstLastPara="1" wrap="square" lIns="34300" tIns="17150" rIns="34300" bIns="17150" anchor="ctr" anchorCtr="0">
            <a:noAutofit/>
          </a:bodyPr>
          <a:lstStyle/>
          <a:p>
            <a:pPr marL="180975" lvl="0" indent="-180975">
              <a:lnSpc>
                <a:spcPct val="107000"/>
              </a:lnSpc>
              <a:spcAft>
                <a:spcPts val="600"/>
              </a:spcAft>
              <a:buClr>
                <a:srgbClr val="1A7079"/>
              </a:buClr>
              <a:buSzPts val="1000"/>
              <a:buFont typeface="Symbol" panose="05050102010706020507" pitchFamily="18" charset="2"/>
              <a:buChar char=""/>
            </a:pPr>
            <a:r>
              <a:rPr lang="fr-FR" sz="1300" dirty="0">
                <a:effectLst/>
                <a:latin typeface="Trebuchet MS" panose="020B0603020202020204" pitchFamily="34" charset="0"/>
                <a:ea typeface="Calibri" panose="020F0502020204030204" pitchFamily="34" charset="0"/>
                <a:cs typeface="Times New Roman" panose="02020603050405020304" pitchFamily="18" charset="0"/>
              </a:rPr>
              <a:t>Quelle est la nature de la responsabilité confiée ? Quel est le degré d’exigence ? </a:t>
            </a:r>
            <a:endParaRPr lang="fr-FR" sz="1300" dirty="0">
              <a:latin typeface="Trebuchet MS" panose="020B0603020202020204" pitchFamily="34" charset="0"/>
              <a:ea typeface="Calibri" panose="020F0502020204030204" pitchFamily="34" charset="0"/>
              <a:cs typeface="Times New Roman" panose="02020603050405020304" pitchFamily="18" charset="0"/>
            </a:endParaRPr>
          </a:p>
          <a:p>
            <a:pPr marL="180975" lvl="0" indent="-180975">
              <a:lnSpc>
                <a:spcPct val="107000"/>
              </a:lnSpc>
              <a:spcAft>
                <a:spcPts val="600"/>
              </a:spcAft>
              <a:buClr>
                <a:srgbClr val="1A7079"/>
              </a:buClr>
              <a:buSzPts val="1000"/>
              <a:buFont typeface="Symbol" panose="05050102010706020507" pitchFamily="18" charset="2"/>
              <a:buChar char=""/>
            </a:pPr>
            <a:r>
              <a:rPr lang="fr-FR" sz="1300" dirty="0">
                <a:effectLst/>
                <a:latin typeface="Trebuchet MS" panose="020B0603020202020204" pitchFamily="34" charset="0"/>
                <a:ea typeface="Calibri" panose="020F0502020204030204" pitchFamily="34" charset="0"/>
                <a:cs typeface="Times New Roman" panose="02020603050405020304" pitchFamily="18" charset="0"/>
              </a:rPr>
              <a:t>Quelles sont les conséquences en cas de non-exécution des tâches ?</a:t>
            </a:r>
          </a:p>
          <a:p>
            <a:pPr marL="180975" lvl="0" indent="-180975">
              <a:lnSpc>
                <a:spcPct val="107000"/>
              </a:lnSpc>
              <a:spcAft>
                <a:spcPts val="600"/>
              </a:spcAft>
              <a:buClr>
                <a:srgbClr val="1A7079"/>
              </a:buClr>
              <a:buSzPts val="1000"/>
              <a:buFont typeface="Symbol" panose="05050102010706020507" pitchFamily="18" charset="2"/>
              <a:buChar char=""/>
            </a:pPr>
            <a:r>
              <a:rPr lang="fr-FR" sz="1300" dirty="0">
                <a:effectLst/>
                <a:latin typeface="Trebuchet MS" panose="020B0603020202020204" pitchFamily="34" charset="0"/>
                <a:ea typeface="Calibri" panose="020F0502020204030204" pitchFamily="34" charset="0"/>
                <a:cs typeface="Times New Roman" panose="02020603050405020304" pitchFamily="18" charset="0"/>
              </a:rPr>
              <a:t>Quelle est la contribution économique, opérationnelle ou fonctionnelle du rôle et sur quel périmètre ?</a:t>
            </a:r>
          </a:p>
          <a:p>
            <a:pPr marL="180975" lvl="0" indent="-180975">
              <a:lnSpc>
                <a:spcPct val="107000"/>
              </a:lnSpc>
              <a:spcAft>
                <a:spcPts val="600"/>
              </a:spcAft>
              <a:buClr>
                <a:srgbClr val="1A7079"/>
              </a:buClr>
              <a:buSzPts val="1000"/>
              <a:buFont typeface="Symbol" panose="05050102010706020507" pitchFamily="18" charset="2"/>
              <a:buChar char=""/>
            </a:pPr>
            <a:r>
              <a:rPr lang="fr-FR" sz="1300" dirty="0">
                <a:effectLst/>
                <a:latin typeface="Trebuchet MS" panose="020B0603020202020204" pitchFamily="34" charset="0"/>
                <a:ea typeface="Calibri" panose="020F0502020204030204" pitchFamily="34" charset="0"/>
                <a:cs typeface="Times New Roman" panose="02020603050405020304" pitchFamily="18" charset="0"/>
              </a:rPr>
              <a:t>Où se trouve le rôle dans l'organigramme ? A qui le rôle doit il rendre des comptes ? </a:t>
            </a:r>
          </a:p>
          <a:p>
            <a:pPr marL="180975" lvl="0" indent="-180975">
              <a:lnSpc>
                <a:spcPct val="107000"/>
              </a:lnSpc>
              <a:buClr>
                <a:srgbClr val="1A7079"/>
              </a:buClr>
              <a:buSzPts val="1000"/>
              <a:buFont typeface="Symbol" panose="05050102010706020507" pitchFamily="18" charset="2"/>
              <a:buChar char=""/>
            </a:pPr>
            <a:r>
              <a:rPr lang="fr-FR" sz="1300" dirty="0">
                <a:effectLst/>
                <a:latin typeface="Trebuchet MS" panose="020B0603020202020204" pitchFamily="34" charset="0"/>
                <a:ea typeface="Calibri" panose="020F0502020204030204" pitchFamily="34" charset="0"/>
                <a:cs typeface="Times New Roman" panose="02020603050405020304" pitchFamily="18" charset="0"/>
              </a:rPr>
              <a:t>Quel est l'horizon de temps de l’emploi ? : la journée, la semaine, le mois, l'année, pluriannuel ?</a:t>
            </a:r>
          </a:p>
        </p:txBody>
      </p:sp>
      <p:sp>
        <p:nvSpPr>
          <p:cNvPr id="18" name="Google Shape;198;p21">
            <a:extLst>
              <a:ext uri="{FF2B5EF4-FFF2-40B4-BE49-F238E27FC236}">
                <a16:creationId xmlns:a16="http://schemas.microsoft.com/office/drawing/2014/main" id="{1AB47AB6-27E9-4DE2-BB42-4E0451D97C3A}"/>
              </a:ext>
            </a:extLst>
          </p:cNvPr>
          <p:cNvSpPr txBox="1"/>
          <p:nvPr/>
        </p:nvSpPr>
        <p:spPr>
          <a:xfrm>
            <a:off x="2300378" y="1317623"/>
            <a:ext cx="9182100" cy="1755189"/>
          </a:xfrm>
          <a:prstGeom prst="rect">
            <a:avLst/>
          </a:prstGeom>
          <a:noFill/>
          <a:ln>
            <a:noFill/>
          </a:ln>
        </p:spPr>
        <p:txBody>
          <a:bodyPr spcFirstLastPara="1" wrap="square" lIns="34300" tIns="17150" rIns="34300" bIns="17150" anchor="ctr" anchorCtr="0">
            <a:noAutofit/>
          </a:bodyPr>
          <a:lstStyle/>
          <a:p>
            <a:pPr marL="180975" lvl="0" indent="-180975">
              <a:lnSpc>
                <a:spcPct val="107000"/>
              </a:lnSpc>
              <a:spcAft>
                <a:spcPts val="600"/>
              </a:spcAft>
              <a:buClr>
                <a:srgbClr val="C71652"/>
              </a:buClr>
              <a:buSzPts val="1000"/>
              <a:buFont typeface="Symbol" panose="05050102010706020507" pitchFamily="18" charset="2"/>
              <a:buChar char=""/>
            </a:pPr>
            <a:r>
              <a:rPr lang="fr-FR" sz="1300" dirty="0">
                <a:effectLst/>
                <a:latin typeface="Trebuchet MS" panose="020B0603020202020204" pitchFamily="34" charset="0"/>
                <a:ea typeface="Calibri" panose="020F0502020204030204" pitchFamily="34" charset="0"/>
                <a:cs typeface="Times New Roman" panose="02020603050405020304" pitchFamily="18" charset="0"/>
              </a:rPr>
              <a:t>Les situations rencontrées dans l’emploi sont-elles simples ou complexes ? </a:t>
            </a:r>
          </a:p>
          <a:p>
            <a:pPr marL="180975" lvl="0" indent="-180975">
              <a:lnSpc>
                <a:spcPct val="107000"/>
              </a:lnSpc>
              <a:spcAft>
                <a:spcPts val="600"/>
              </a:spcAft>
              <a:buClr>
                <a:srgbClr val="C71652"/>
              </a:buClr>
              <a:buSzPts val="1000"/>
              <a:buFont typeface="Symbol" panose="05050102010706020507" pitchFamily="18" charset="2"/>
              <a:buChar char=""/>
            </a:pPr>
            <a:r>
              <a:rPr lang="fr-FR" sz="1300" dirty="0">
                <a:effectLst/>
                <a:latin typeface="Trebuchet MS" panose="020B0603020202020204" pitchFamily="34" charset="0"/>
                <a:ea typeface="Calibri" panose="020F0502020204030204" pitchFamily="34" charset="0"/>
                <a:cs typeface="Times New Roman" panose="02020603050405020304" pitchFamily="18" charset="0"/>
              </a:rPr>
              <a:t>Quelle est l’étendue des activités ?</a:t>
            </a:r>
          </a:p>
          <a:p>
            <a:pPr marL="180975" indent="-180975">
              <a:lnSpc>
                <a:spcPct val="107000"/>
              </a:lnSpc>
              <a:spcAft>
                <a:spcPts val="600"/>
              </a:spcAft>
              <a:buClr>
                <a:srgbClr val="C71652"/>
              </a:buClr>
              <a:buSzPts val="1000"/>
              <a:buFont typeface="Symbol" panose="05050102010706020507" pitchFamily="18" charset="2"/>
              <a:buChar char=""/>
            </a:pPr>
            <a:r>
              <a:rPr lang="fr-FR" sz="1300" dirty="0">
                <a:effectLst/>
                <a:latin typeface="Trebuchet MS" panose="020B0603020202020204" pitchFamily="34" charset="0"/>
                <a:ea typeface="Calibri" panose="020F0502020204030204" pitchFamily="34" charset="0"/>
                <a:cs typeface="Times New Roman" panose="02020603050405020304" pitchFamily="18" charset="0"/>
              </a:rPr>
              <a:t>Les connaissances requises sont-elles plutôt techniques ou conceptuelles ? S’agit-il d’un rôle d’expert ? En quoi ?</a:t>
            </a:r>
          </a:p>
          <a:p>
            <a:pPr marL="180975" lvl="0" indent="-180975">
              <a:lnSpc>
                <a:spcPct val="107000"/>
              </a:lnSpc>
              <a:spcAft>
                <a:spcPts val="600"/>
              </a:spcAft>
              <a:buClr>
                <a:srgbClr val="C71652"/>
              </a:buClr>
              <a:buSzPts val="1000"/>
              <a:buFont typeface="Symbol" panose="05050102010706020507" pitchFamily="18" charset="2"/>
              <a:buChar char=""/>
            </a:pPr>
            <a:r>
              <a:rPr lang="fr-FR" sz="1300" dirty="0">
                <a:effectLst/>
                <a:latin typeface="Trebuchet MS" panose="020B0603020202020204" pitchFamily="34" charset="0"/>
                <a:ea typeface="Calibri" panose="020F0502020204030204" pitchFamily="34" charset="0"/>
                <a:cs typeface="Times New Roman" panose="02020603050405020304" pitchFamily="18" charset="0"/>
              </a:rPr>
              <a:t>Quel profil iriez-vous chercher en cas de recrutement externe ? Quelle expérience requise ? </a:t>
            </a:r>
          </a:p>
          <a:p>
            <a:pPr marL="180975" lvl="0" indent="-180975">
              <a:lnSpc>
                <a:spcPct val="107000"/>
              </a:lnSpc>
              <a:buClr>
                <a:srgbClr val="C71652"/>
              </a:buClr>
              <a:buSzPts val="1000"/>
              <a:buFont typeface="Symbol" panose="05050102010706020507" pitchFamily="18" charset="2"/>
              <a:buChar char=""/>
            </a:pPr>
            <a:r>
              <a:rPr lang="fr-FR" sz="1300" dirty="0">
                <a:effectLst/>
                <a:latin typeface="Trebuchet MS" panose="020B0603020202020204" pitchFamily="34" charset="0"/>
                <a:ea typeface="Calibri" panose="020F0502020204030204" pitchFamily="34" charset="0"/>
                <a:cs typeface="Times New Roman" panose="02020603050405020304" pitchFamily="18" charset="0"/>
              </a:rPr>
              <a:t>Si vous intégriez un nouveau titulaire sur ce poste, au bout de combien de temps serait-il opérationnel ?</a:t>
            </a:r>
          </a:p>
        </p:txBody>
      </p:sp>
      <p:sp>
        <p:nvSpPr>
          <p:cNvPr id="21" name="Title 1">
            <a:extLst>
              <a:ext uri="{FF2B5EF4-FFF2-40B4-BE49-F238E27FC236}">
                <a16:creationId xmlns:a16="http://schemas.microsoft.com/office/drawing/2014/main" id="{BCC3A48B-B5D0-4794-B467-87F549F3A316}"/>
              </a:ext>
            </a:extLst>
          </p:cNvPr>
          <p:cNvSpPr txBox="1">
            <a:spLocks/>
          </p:cNvSpPr>
          <p:nvPr/>
        </p:nvSpPr>
        <p:spPr>
          <a:xfrm>
            <a:off x="546588" y="346866"/>
            <a:ext cx="9993184" cy="452032"/>
          </a:xfrm>
          <a:prstGeom prst="rect">
            <a:avLst/>
          </a:prstGeom>
        </p:spPr>
        <p:txBody>
          <a:bodyPr vert="horz" lIns="91440" tIns="45720" rIns="91440" bIns="45720" rtlCol="0" anchor="t">
            <a:noAutofit/>
          </a:bodyPr>
          <a:lstStyle>
            <a:lvl1pPr algn="l" defTabSz="914400" rtl="0" eaLnBrk="1" latinLnBrk="0" hangingPunct="1">
              <a:lnSpc>
                <a:spcPct val="90000"/>
              </a:lnSpc>
              <a:spcBef>
                <a:spcPct val="0"/>
              </a:spcBef>
              <a:buNone/>
              <a:defRPr sz="6000" b="1" kern="1200">
                <a:solidFill>
                  <a:schemeClr val="tx1"/>
                </a:solidFill>
                <a:latin typeface="+mn-lt"/>
                <a:ea typeface="+mj-ea"/>
                <a:cs typeface="+mj-cs"/>
              </a:defRPr>
            </a:lvl1pPr>
          </a:lstStyle>
          <a:p>
            <a:r>
              <a:rPr lang="fr-FR" sz="2800" noProof="1">
                <a:solidFill>
                  <a:srgbClr val="1A7079"/>
                </a:solidFill>
                <a:latin typeface="Trebuchet MS" panose="020B0603020202020204" pitchFamily="34" charset="0"/>
              </a:rPr>
              <a:t>PROCESSUS D’UNE PESEE D’EMPLOI</a:t>
            </a:r>
          </a:p>
          <a:p>
            <a:r>
              <a:rPr lang="fr-FR" sz="2800" noProof="1">
                <a:solidFill>
                  <a:srgbClr val="1A7079"/>
                </a:solidFill>
                <a:latin typeface="Trebuchet MS" panose="020B0603020202020204" pitchFamily="34" charset="0"/>
              </a:rPr>
              <a:t>Qualification : Se poser les bonnes questions</a:t>
            </a:r>
          </a:p>
        </p:txBody>
      </p:sp>
      <p:pic>
        <p:nvPicPr>
          <p:cNvPr id="23" name="Image 22">
            <a:extLst>
              <a:ext uri="{FF2B5EF4-FFF2-40B4-BE49-F238E27FC236}">
                <a16:creationId xmlns:a16="http://schemas.microsoft.com/office/drawing/2014/main" id="{C0308E61-4142-45E4-8D8D-6F93E56D394F}"/>
              </a:ext>
            </a:extLst>
          </p:cNvPr>
          <p:cNvPicPr>
            <a:picLocks noChangeAspect="1"/>
          </p:cNvPicPr>
          <p:nvPr/>
        </p:nvPicPr>
        <p:blipFill>
          <a:blip r:embed="rId2"/>
          <a:stretch>
            <a:fillRect/>
          </a:stretch>
        </p:blipFill>
        <p:spPr>
          <a:xfrm>
            <a:off x="546588" y="6541778"/>
            <a:ext cx="5016814" cy="96925"/>
          </a:xfrm>
          <a:prstGeom prst="rect">
            <a:avLst/>
          </a:prstGeom>
        </p:spPr>
      </p:pic>
      <p:pic>
        <p:nvPicPr>
          <p:cNvPr id="24" name="Image 23">
            <a:extLst>
              <a:ext uri="{FF2B5EF4-FFF2-40B4-BE49-F238E27FC236}">
                <a16:creationId xmlns:a16="http://schemas.microsoft.com/office/drawing/2014/main" id="{59A9F1DD-378B-4353-A4D1-DDE63CCB924B}"/>
              </a:ext>
            </a:extLst>
          </p:cNvPr>
          <p:cNvPicPr>
            <a:picLocks noChangeAspect="1"/>
          </p:cNvPicPr>
          <p:nvPr/>
        </p:nvPicPr>
        <p:blipFill>
          <a:blip r:embed="rId3"/>
          <a:stretch>
            <a:fillRect/>
          </a:stretch>
        </p:blipFill>
        <p:spPr>
          <a:xfrm>
            <a:off x="11418139" y="6246796"/>
            <a:ext cx="391907" cy="391907"/>
          </a:xfrm>
          <a:prstGeom prst="rect">
            <a:avLst/>
          </a:prstGeom>
        </p:spPr>
      </p:pic>
      <p:sp>
        <p:nvSpPr>
          <p:cNvPr id="36" name="ZoneTexte 35">
            <a:extLst>
              <a:ext uri="{FF2B5EF4-FFF2-40B4-BE49-F238E27FC236}">
                <a16:creationId xmlns:a16="http://schemas.microsoft.com/office/drawing/2014/main" id="{AA1832B0-9CA3-4F3F-918C-01AE2A804447}"/>
              </a:ext>
            </a:extLst>
          </p:cNvPr>
          <p:cNvSpPr txBox="1"/>
          <p:nvPr/>
        </p:nvSpPr>
        <p:spPr>
          <a:xfrm>
            <a:off x="462311" y="1934365"/>
            <a:ext cx="1690925" cy="369332"/>
          </a:xfrm>
          <a:prstGeom prst="rect">
            <a:avLst/>
          </a:prstGeom>
          <a:noFill/>
        </p:spPr>
        <p:txBody>
          <a:bodyPr wrap="square" rtlCol="0">
            <a:spAutoFit/>
          </a:bodyPr>
          <a:lstStyle/>
          <a:p>
            <a:pPr algn="ctr">
              <a:spcBef>
                <a:spcPts val="300"/>
              </a:spcBef>
            </a:pPr>
            <a:r>
              <a:rPr lang="fr-FR" b="1" dirty="0">
                <a:solidFill>
                  <a:srgbClr val="C71652"/>
                </a:solidFill>
                <a:uFill>
                  <a:solidFill>
                    <a:srgbClr val="C71652"/>
                  </a:solidFill>
                </a:uFill>
                <a:latin typeface="Trebuchet MS" panose="020B0603020202020204" pitchFamily="34" charset="0"/>
              </a:rPr>
              <a:t>TECHNICITE</a:t>
            </a:r>
          </a:p>
        </p:txBody>
      </p:sp>
      <p:sp>
        <p:nvSpPr>
          <p:cNvPr id="38" name="ZoneTexte 37">
            <a:extLst>
              <a:ext uri="{FF2B5EF4-FFF2-40B4-BE49-F238E27FC236}">
                <a16:creationId xmlns:a16="http://schemas.microsoft.com/office/drawing/2014/main" id="{808FAAC3-DA77-488E-9CB3-18208426EDAC}"/>
              </a:ext>
            </a:extLst>
          </p:cNvPr>
          <p:cNvSpPr txBox="1"/>
          <p:nvPr/>
        </p:nvSpPr>
        <p:spPr>
          <a:xfrm>
            <a:off x="190096" y="3762884"/>
            <a:ext cx="2235356" cy="369332"/>
          </a:xfrm>
          <a:prstGeom prst="rect">
            <a:avLst/>
          </a:prstGeom>
          <a:noFill/>
        </p:spPr>
        <p:txBody>
          <a:bodyPr wrap="square" rtlCol="0">
            <a:spAutoFit/>
          </a:bodyPr>
          <a:lstStyle/>
          <a:p>
            <a:pPr algn="ctr">
              <a:spcBef>
                <a:spcPts val="300"/>
              </a:spcBef>
            </a:pPr>
            <a:r>
              <a:rPr lang="fr-FR" b="1" dirty="0">
                <a:solidFill>
                  <a:srgbClr val="1A7079"/>
                </a:solidFill>
                <a:uFill>
                  <a:solidFill>
                    <a:srgbClr val="C71652"/>
                  </a:solidFill>
                </a:uFill>
                <a:latin typeface="Trebuchet MS" panose="020B0603020202020204" pitchFamily="34" charset="0"/>
              </a:rPr>
              <a:t>RESPONSABILITE</a:t>
            </a:r>
          </a:p>
        </p:txBody>
      </p:sp>
      <p:sp>
        <p:nvSpPr>
          <p:cNvPr id="39" name="ZoneTexte 38">
            <a:extLst>
              <a:ext uri="{FF2B5EF4-FFF2-40B4-BE49-F238E27FC236}">
                <a16:creationId xmlns:a16="http://schemas.microsoft.com/office/drawing/2014/main" id="{4734BCD3-DCD6-4B25-BE7E-6E32550C1583}"/>
              </a:ext>
            </a:extLst>
          </p:cNvPr>
          <p:cNvSpPr txBox="1"/>
          <p:nvPr/>
        </p:nvSpPr>
        <p:spPr>
          <a:xfrm>
            <a:off x="190096" y="5355711"/>
            <a:ext cx="2235356" cy="369332"/>
          </a:xfrm>
          <a:prstGeom prst="rect">
            <a:avLst/>
          </a:prstGeom>
          <a:noFill/>
        </p:spPr>
        <p:txBody>
          <a:bodyPr wrap="square" rtlCol="0">
            <a:spAutoFit/>
          </a:bodyPr>
          <a:lstStyle/>
          <a:p>
            <a:pPr algn="ctr">
              <a:spcBef>
                <a:spcPts val="300"/>
              </a:spcBef>
            </a:pPr>
            <a:r>
              <a:rPr lang="fr-FR" b="1" dirty="0">
                <a:solidFill>
                  <a:srgbClr val="F99C05"/>
                </a:solidFill>
                <a:uFill>
                  <a:solidFill>
                    <a:srgbClr val="C71652"/>
                  </a:solidFill>
                </a:uFill>
                <a:latin typeface="Trebuchet MS" panose="020B0603020202020204" pitchFamily="34" charset="0"/>
              </a:rPr>
              <a:t>AUTONOMIE</a:t>
            </a:r>
          </a:p>
        </p:txBody>
      </p:sp>
      <p:sp>
        <p:nvSpPr>
          <p:cNvPr id="2" name="Slide Number Placeholder 3">
            <a:extLst>
              <a:ext uri="{FF2B5EF4-FFF2-40B4-BE49-F238E27FC236}">
                <a16:creationId xmlns:a16="http://schemas.microsoft.com/office/drawing/2014/main" id="{BA045C22-2203-60CA-83BB-94468F8E6EFA}"/>
              </a:ext>
            </a:extLst>
          </p:cNvPr>
          <p:cNvSpPr>
            <a:spLocks noGrp="1"/>
          </p:cNvSpPr>
          <p:nvPr>
            <p:ph type="sldNum" sz="quarter" idx="12"/>
          </p:nvPr>
        </p:nvSpPr>
        <p:spPr>
          <a:xfrm>
            <a:off x="10961892" y="6356350"/>
            <a:ext cx="391907" cy="365125"/>
          </a:xfrm>
        </p:spPr>
        <p:txBody>
          <a:bodyPr/>
          <a:lstStyle/>
          <a:p>
            <a:fld id="{2737FE23-76C1-5144-87C5-A6B73D758774}" type="slidenum">
              <a:rPr lang="fr-FR" smtClean="0">
                <a:solidFill>
                  <a:schemeClr val="tx1"/>
                </a:solidFill>
              </a:rPr>
              <a:pPr/>
              <a:t>15</a:t>
            </a:fld>
            <a:endParaRPr lang="fr-FR" dirty="0">
              <a:solidFill>
                <a:schemeClr val="tx1"/>
              </a:solidFill>
            </a:endParaRPr>
          </a:p>
        </p:txBody>
      </p:sp>
    </p:spTree>
    <p:extLst>
      <p:ext uri="{BB962C8B-B14F-4D97-AF65-F5344CB8AC3E}">
        <p14:creationId xmlns:p14="http://schemas.microsoft.com/office/powerpoint/2010/main" val="101362038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ZoneTexte 20">
            <a:extLst>
              <a:ext uri="{FF2B5EF4-FFF2-40B4-BE49-F238E27FC236}">
                <a16:creationId xmlns:a16="http://schemas.microsoft.com/office/drawing/2014/main" id="{35FC78BE-6DC7-4550-BB97-422E3CE8B9D7}"/>
              </a:ext>
            </a:extLst>
          </p:cNvPr>
          <p:cNvSpPr txBox="1"/>
          <p:nvPr/>
        </p:nvSpPr>
        <p:spPr>
          <a:xfrm>
            <a:off x="594985" y="964594"/>
            <a:ext cx="10592321" cy="2305118"/>
          </a:xfrm>
          <a:prstGeom prst="rect">
            <a:avLst/>
          </a:prstGeom>
          <a:noFill/>
        </p:spPr>
        <p:txBody>
          <a:bodyPr wrap="square" rtlCol="0">
            <a:spAutoFit/>
          </a:bodyPr>
          <a:lstStyle/>
          <a:p>
            <a:pPr algn="just">
              <a:lnSpc>
                <a:spcPct val="107000"/>
              </a:lnSpc>
              <a:spcAft>
                <a:spcPts val="1200"/>
              </a:spcAft>
            </a:pPr>
            <a:endParaRPr lang="fr-FR" sz="1400" dirty="0">
              <a:effectLst/>
              <a:latin typeface="Trebuchet MS" panose="020B0603020202020204" pitchFamily="34" charset="0"/>
              <a:ea typeface="Calibri" panose="020F0502020204030204" pitchFamily="34" charset="0"/>
              <a:cs typeface="Times New Roman" panose="02020603050405020304" pitchFamily="18" charset="0"/>
            </a:endParaRPr>
          </a:p>
          <a:p>
            <a:pPr algn="just">
              <a:lnSpc>
                <a:spcPct val="107000"/>
              </a:lnSpc>
              <a:spcAft>
                <a:spcPts val="1200"/>
              </a:spcAft>
            </a:pPr>
            <a:r>
              <a:rPr lang="fr-FR" sz="1400" dirty="0">
                <a:effectLst/>
                <a:latin typeface="Trebuchet MS" panose="020B0603020202020204" pitchFamily="34" charset="0"/>
                <a:ea typeface="Calibri" panose="020F0502020204030204" pitchFamily="34" charset="0"/>
                <a:cs typeface="Times New Roman" panose="02020603050405020304" pitchFamily="18" charset="0"/>
              </a:rPr>
              <a:t>On valorise prioritairement les </a:t>
            </a:r>
            <a:r>
              <a:rPr lang="fr-FR" sz="1400" b="1" dirty="0">
                <a:solidFill>
                  <a:srgbClr val="1A7079"/>
                </a:solidFill>
                <a:effectLst/>
                <a:latin typeface="Trebuchet MS" panose="020B0603020202020204" pitchFamily="34" charset="0"/>
                <a:ea typeface="Calibri" panose="020F0502020204030204" pitchFamily="34" charset="0"/>
                <a:cs typeface="Times New Roman" panose="02020603050405020304" pitchFamily="18" charset="0"/>
              </a:rPr>
              <a:t>activités significatives et durablement exigées </a:t>
            </a:r>
            <a:r>
              <a:rPr lang="fr-FR" sz="1400" dirty="0">
                <a:effectLst/>
                <a:latin typeface="Trebuchet MS" panose="020B0603020202020204" pitchFamily="34" charset="0"/>
                <a:ea typeface="Calibri" panose="020F0502020204030204" pitchFamily="34" charset="0"/>
                <a:cs typeface="Times New Roman" panose="02020603050405020304" pitchFamily="18" charset="0"/>
              </a:rPr>
              <a:t>dans l’emploi.</a:t>
            </a:r>
          </a:p>
          <a:p>
            <a:pPr algn="just">
              <a:lnSpc>
                <a:spcPct val="107000"/>
              </a:lnSpc>
              <a:spcAft>
                <a:spcPts val="1200"/>
              </a:spcAft>
            </a:pPr>
            <a:r>
              <a:rPr lang="fr-FR" sz="1400" dirty="0">
                <a:effectLst/>
                <a:latin typeface="Trebuchet MS" panose="020B0603020202020204" pitchFamily="34" charset="0"/>
                <a:ea typeface="Calibri" panose="020F0502020204030204" pitchFamily="34" charset="0"/>
                <a:cs typeface="Times New Roman" panose="02020603050405020304" pitchFamily="18" charset="0"/>
              </a:rPr>
              <a:t>Il est conseillé de se concentrer en priorité sur les </a:t>
            </a:r>
            <a:r>
              <a:rPr lang="fr-FR" sz="1400" b="1" dirty="0">
                <a:solidFill>
                  <a:srgbClr val="1A7079"/>
                </a:solidFill>
                <a:effectLst/>
                <a:latin typeface="Trebuchet MS" panose="020B0603020202020204" pitchFamily="34" charset="0"/>
                <a:ea typeface="Calibri" panose="020F0502020204030204" pitchFamily="34" charset="0"/>
                <a:cs typeface="Times New Roman" panose="02020603050405020304" pitchFamily="18" charset="0"/>
              </a:rPr>
              <a:t>missions significatives</a:t>
            </a:r>
            <a:r>
              <a:rPr lang="fr-FR" sz="1400" dirty="0">
                <a:effectLst/>
                <a:latin typeface="Trebuchet MS" panose="020B0603020202020204" pitchFamily="34" charset="0"/>
                <a:ea typeface="Calibri" panose="020F0502020204030204" pitchFamily="34" charset="0"/>
                <a:cs typeface="Times New Roman" panose="02020603050405020304" pitchFamily="18" charset="0"/>
              </a:rPr>
              <a:t>, à savoir le « cœur » des missions de l’emploi, celles qui le caractérisent fondamentalement et qui font la différence avec les autres emplois.</a:t>
            </a:r>
          </a:p>
          <a:p>
            <a:pPr algn="just">
              <a:lnSpc>
                <a:spcPct val="107000"/>
              </a:lnSpc>
              <a:spcAft>
                <a:spcPts val="1200"/>
              </a:spcAft>
            </a:pPr>
            <a:r>
              <a:rPr lang="fr-FR" sz="1400" b="1" dirty="0">
                <a:solidFill>
                  <a:srgbClr val="FBB03B"/>
                </a:solidFill>
                <a:effectLst/>
                <a:latin typeface="Trebuchet MS" panose="020B0603020202020204" pitchFamily="34" charset="0"/>
                <a:ea typeface="Calibri" panose="020F0502020204030204" pitchFamily="34" charset="0"/>
                <a:cs typeface="Times New Roman" panose="02020603050405020304" pitchFamily="18" charset="0"/>
              </a:rPr>
              <a:t>L’affectation</a:t>
            </a:r>
            <a:r>
              <a:rPr lang="fr-FR" sz="1400" dirty="0">
                <a:effectLst/>
                <a:latin typeface="Trebuchet MS" panose="020B0603020202020204" pitchFamily="34" charset="0"/>
                <a:ea typeface="Calibri" panose="020F0502020204030204" pitchFamily="34" charset="0"/>
                <a:cs typeface="Times New Roman" panose="02020603050405020304" pitchFamily="18" charset="0"/>
              </a:rPr>
              <a:t> à un degré dans un critère n’est </a:t>
            </a:r>
            <a:r>
              <a:rPr lang="fr-FR" sz="1400" b="1" dirty="0">
                <a:solidFill>
                  <a:srgbClr val="FBB03B"/>
                </a:solidFill>
                <a:effectLst/>
                <a:latin typeface="Trebuchet MS" panose="020B0603020202020204" pitchFamily="34" charset="0"/>
                <a:ea typeface="Calibri" panose="020F0502020204030204" pitchFamily="34" charset="0"/>
                <a:cs typeface="Times New Roman" panose="02020603050405020304" pitchFamily="18" charset="0"/>
              </a:rPr>
              <a:t>pas une science exacte</a:t>
            </a:r>
            <a:r>
              <a:rPr lang="fr-FR" sz="1400" dirty="0">
                <a:effectLst/>
                <a:latin typeface="Trebuchet MS" panose="020B0603020202020204" pitchFamily="34" charset="0"/>
                <a:ea typeface="Calibri" panose="020F0502020204030204" pitchFamily="34" charset="0"/>
                <a:cs typeface="Times New Roman" panose="02020603050405020304" pitchFamily="18" charset="0"/>
              </a:rPr>
              <a:t>. Il faut s’approprier le système puis l’appliquer de manière la plus objective possible et homogène entre les différents emplois que l’on pèse.</a:t>
            </a:r>
          </a:p>
          <a:p>
            <a:pPr algn="just">
              <a:lnSpc>
                <a:spcPct val="107000"/>
              </a:lnSpc>
              <a:spcAft>
                <a:spcPts val="1200"/>
              </a:spcAft>
            </a:pPr>
            <a:r>
              <a:rPr lang="fr-FR" sz="1400" dirty="0">
                <a:latin typeface="Trebuchet MS" panose="020B0603020202020204" pitchFamily="34" charset="0"/>
                <a:ea typeface="Calibri" panose="020F0502020204030204" pitchFamily="34" charset="0"/>
                <a:cs typeface="Times New Roman" panose="02020603050405020304" pitchFamily="18" charset="0"/>
              </a:rPr>
              <a:t>Pour effectuer une pesée d’emploi, il faut valoriser </a:t>
            </a:r>
            <a:r>
              <a:rPr lang="fr-FR" sz="1400" b="1" dirty="0">
                <a:solidFill>
                  <a:srgbClr val="FBB03B"/>
                </a:solidFill>
                <a:latin typeface="Trebuchet MS" panose="020B0603020202020204" pitchFamily="34" charset="0"/>
                <a:ea typeface="Calibri" panose="020F0502020204030204" pitchFamily="34" charset="0"/>
                <a:cs typeface="Times New Roman" panose="02020603050405020304" pitchFamily="18" charset="0"/>
              </a:rPr>
              <a:t>l’ensemble des 3 critères </a:t>
            </a:r>
            <a:r>
              <a:rPr lang="fr-FR" sz="1400" dirty="0">
                <a:latin typeface="Trebuchet MS" panose="020B0603020202020204" pitchFamily="34" charset="0"/>
                <a:ea typeface="Calibri" panose="020F0502020204030204" pitchFamily="34" charset="0"/>
                <a:cs typeface="Times New Roman" panose="02020603050405020304" pitchFamily="18" charset="0"/>
              </a:rPr>
              <a:t>: </a:t>
            </a:r>
            <a:r>
              <a:rPr lang="fr-FR" sz="1400" b="1" dirty="0">
                <a:solidFill>
                  <a:srgbClr val="C71652"/>
                </a:solidFill>
                <a:latin typeface="Trebuchet MS" panose="020B0603020202020204" pitchFamily="34" charset="0"/>
                <a:ea typeface="Calibri" panose="020F0502020204030204" pitchFamily="34" charset="0"/>
                <a:cs typeface="Times New Roman" panose="02020603050405020304" pitchFamily="18" charset="0"/>
              </a:rPr>
              <a:t>technicité</a:t>
            </a:r>
            <a:r>
              <a:rPr lang="fr-FR" sz="1400" dirty="0">
                <a:latin typeface="Trebuchet MS" panose="020B0603020202020204" pitchFamily="34" charset="0"/>
                <a:ea typeface="Calibri" panose="020F0502020204030204" pitchFamily="34" charset="0"/>
                <a:cs typeface="Times New Roman" panose="02020603050405020304" pitchFamily="18" charset="0"/>
              </a:rPr>
              <a:t> / </a:t>
            </a:r>
            <a:r>
              <a:rPr lang="fr-FR" sz="1400" b="1" dirty="0">
                <a:solidFill>
                  <a:srgbClr val="1A7079"/>
                </a:solidFill>
                <a:latin typeface="Trebuchet MS" panose="020B0603020202020204" pitchFamily="34" charset="0"/>
                <a:ea typeface="Calibri" panose="020F0502020204030204" pitchFamily="34" charset="0"/>
                <a:cs typeface="Times New Roman" panose="02020603050405020304" pitchFamily="18" charset="0"/>
              </a:rPr>
              <a:t>responsabilité</a:t>
            </a:r>
            <a:r>
              <a:rPr lang="fr-FR" sz="1400" dirty="0">
                <a:latin typeface="Trebuchet MS" panose="020B0603020202020204" pitchFamily="34" charset="0"/>
                <a:ea typeface="Calibri" panose="020F0502020204030204" pitchFamily="34" charset="0"/>
                <a:cs typeface="Times New Roman" panose="02020603050405020304" pitchFamily="18" charset="0"/>
              </a:rPr>
              <a:t> / </a:t>
            </a:r>
            <a:r>
              <a:rPr lang="fr-FR" sz="1400" b="1" dirty="0">
                <a:solidFill>
                  <a:srgbClr val="FBB03B"/>
                </a:solidFill>
                <a:latin typeface="Trebuchet MS" panose="020B0603020202020204" pitchFamily="34" charset="0"/>
                <a:ea typeface="Calibri" panose="020F0502020204030204" pitchFamily="34" charset="0"/>
                <a:cs typeface="Times New Roman" panose="02020603050405020304" pitchFamily="18" charset="0"/>
              </a:rPr>
              <a:t>autonomie</a:t>
            </a:r>
          </a:p>
        </p:txBody>
      </p:sp>
      <p:sp>
        <p:nvSpPr>
          <p:cNvPr id="22" name="ZoneTexte 21">
            <a:extLst>
              <a:ext uri="{FF2B5EF4-FFF2-40B4-BE49-F238E27FC236}">
                <a16:creationId xmlns:a16="http://schemas.microsoft.com/office/drawing/2014/main" id="{B84C2C33-E31F-412B-B4BA-69D944570886}"/>
              </a:ext>
            </a:extLst>
          </p:cNvPr>
          <p:cNvSpPr txBox="1"/>
          <p:nvPr/>
        </p:nvSpPr>
        <p:spPr>
          <a:xfrm>
            <a:off x="133320" y="4055631"/>
            <a:ext cx="461665" cy="1754326"/>
          </a:xfrm>
          <a:prstGeom prst="rect">
            <a:avLst/>
          </a:prstGeom>
          <a:noFill/>
        </p:spPr>
        <p:txBody>
          <a:bodyPr vert="vert270" wrap="square" rtlCol="0" anchor="ctr">
            <a:spAutoFit/>
          </a:bodyPr>
          <a:lstStyle/>
          <a:p>
            <a:pPr algn="ctr"/>
            <a:r>
              <a:rPr lang="fr-FR" b="1" dirty="0">
                <a:solidFill>
                  <a:srgbClr val="FBB03B"/>
                </a:solidFill>
                <a:latin typeface="Trebuchet MS" panose="020B0603020202020204" pitchFamily="34" charset="0"/>
              </a:rPr>
              <a:t>EXEMPLE</a:t>
            </a:r>
          </a:p>
        </p:txBody>
      </p:sp>
      <p:pic>
        <p:nvPicPr>
          <p:cNvPr id="16" name="Image 15">
            <a:extLst>
              <a:ext uri="{FF2B5EF4-FFF2-40B4-BE49-F238E27FC236}">
                <a16:creationId xmlns:a16="http://schemas.microsoft.com/office/drawing/2014/main" id="{5D24B03F-E43E-41B0-989B-9B3BCF4C4123}"/>
              </a:ext>
            </a:extLst>
          </p:cNvPr>
          <p:cNvPicPr>
            <a:picLocks noChangeAspect="1"/>
          </p:cNvPicPr>
          <p:nvPr/>
        </p:nvPicPr>
        <p:blipFill>
          <a:blip r:embed="rId2"/>
          <a:stretch>
            <a:fillRect/>
          </a:stretch>
        </p:blipFill>
        <p:spPr>
          <a:xfrm>
            <a:off x="546588" y="6541778"/>
            <a:ext cx="5016814" cy="96925"/>
          </a:xfrm>
          <a:prstGeom prst="rect">
            <a:avLst/>
          </a:prstGeom>
        </p:spPr>
      </p:pic>
      <p:pic>
        <p:nvPicPr>
          <p:cNvPr id="17" name="Image 16">
            <a:extLst>
              <a:ext uri="{FF2B5EF4-FFF2-40B4-BE49-F238E27FC236}">
                <a16:creationId xmlns:a16="http://schemas.microsoft.com/office/drawing/2014/main" id="{408ED842-7A6E-44A3-BF24-284063FAE1F1}"/>
              </a:ext>
            </a:extLst>
          </p:cNvPr>
          <p:cNvPicPr>
            <a:picLocks noChangeAspect="1"/>
          </p:cNvPicPr>
          <p:nvPr/>
        </p:nvPicPr>
        <p:blipFill>
          <a:blip r:embed="rId3"/>
          <a:stretch>
            <a:fillRect/>
          </a:stretch>
        </p:blipFill>
        <p:spPr>
          <a:xfrm>
            <a:off x="11418139" y="6246796"/>
            <a:ext cx="391907" cy="391907"/>
          </a:xfrm>
          <a:prstGeom prst="rect">
            <a:avLst/>
          </a:prstGeom>
        </p:spPr>
      </p:pic>
      <p:sp>
        <p:nvSpPr>
          <p:cNvPr id="20" name="Title 1">
            <a:extLst>
              <a:ext uri="{FF2B5EF4-FFF2-40B4-BE49-F238E27FC236}">
                <a16:creationId xmlns:a16="http://schemas.microsoft.com/office/drawing/2014/main" id="{A6B8A1B0-8FFF-4A0B-A7F4-191316F405A3}"/>
              </a:ext>
            </a:extLst>
          </p:cNvPr>
          <p:cNvSpPr txBox="1">
            <a:spLocks/>
          </p:cNvSpPr>
          <p:nvPr/>
        </p:nvSpPr>
        <p:spPr>
          <a:xfrm>
            <a:off x="546588" y="346866"/>
            <a:ext cx="9993184" cy="452032"/>
          </a:xfrm>
          <a:prstGeom prst="rect">
            <a:avLst/>
          </a:prstGeom>
        </p:spPr>
        <p:txBody>
          <a:bodyPr vert="horz" lIns="91440" tIns="45720" rIns="91440" bIns="45720" rtlCol="0" anchor="t">
            <a:noAutofit/>
          </a:bodyPr>
          <a:lstStyle>
            <a:lvl1pPr algn="l" defTabSz="914400" rtl="0" eaLnBrk="1" latinLnBrk="0" hangingPunct="1">
              <a:lnSpc>
                <a:spcPct val="90000"/>
              </a:lnSpc>
              <a:spcBef>
                <a:spcPct val="0"/>
              </a:spcBef>
              <a:buNone/>
              <a:defRPr sz="6000" b="1" kern="1200">
                <a:solidFill>
                  <a:schemeClr val="tx1"/>
                </a:solidFill>
                <a:latin typeface="+mn-lt"/>
                <a:ea typeface="+mj-ea"/>
                <a:cs typeface="+mj-cs"/>
              </a:defRPr>
            </a:lvl1pPr>
          </a:lstStyle>
          <a:p>
            <a:r>
              <a:rPr lang="fr-FR" sz="2800" noProof="1">
                <a:solidFill>
                  <a:srgbClr val="1A7079"/>
                </a:solidFill>
                <a:latin typeface="Trebuchet MS" panose="020B0603020202020204" pitchFamily="34" charset="0"/>
              </a:rPr>
              <a:t>PROCESSUS D’UNE PESEE D’EMPLOI</a:t>
            </a:r>
          </a:p>
          <a:p>
            <a:r>
              <a:rPr lang="fr-FR" sz="2800" noProof="1">
                <a:solidFill>
                  <a:srgbClr val="1A7079"/>
                </a:solidFill>
                <a:latin typeface="Trebuchet MS" panose="020B0603020202020204" pitchFamily="34" charset="0"/>
              </a:rPr>
              <a:t>Effectuer une pesée</a:t>
            </a:r>
          </a:p>
          <a:p>
            <a:endParaRPr lang="fr-FR" sz="2800" noProof="1">
              <a:solidFill>
                <a:srgbClr val="1A7079"/>
              </a:solidFill>
              <a:latin typeface="Trebuchet MS" panose="020B0603020202020204" pitchFamily="34" charset="0"/>
            </a:endParaRPr>
          </a:p>
        </p:txBody>
      </p:sp>
      <p:pic>
        <p:nvPicPr>
          <p:cNvPr id="26" name="Picture 25">
            <a:extLst>
              <a:ext uri="{FF2B5EF4-FFF2-40B4-BE49-F238E27FC236}">
                <a16:creationId xmlns:a16="http://schemas.microsoft.com/office/drawing/2014/main" id="{3D90D2FE-EB92-FD03-6B35-407743DBF60A}"/>
              </a:ext>
            </a:extLst>
          </p:cNvPr>
          <p:cNvPicPr>
            <a:picLocks noChangeAspect="1"/>
          </p:cNvPicPr>
          <p:nvPr/>
        </p:nvPicPr>
        <p:blipFill>
          <a:blip r:embed="rId4"/>
          <a:stretch>
            <a:fillRect/>
          </a:stretch>
        </p:blipFill>
        <p:spPr>
          <a:xfrm>
            <a:off x="1049904" y="3471843"/>
            <a:ext cx="10368235" cy="2774953"/>
          </a:xfrm>
          <a:prstGeom prst="rect">
            <a:avLst/>
          </a:prstGeom>
        </p:spPr>
      </p:pic>
      <p:sp>
        <p:nvSpPr>
          <p:cNvPr id="2" name="Slide Number Placeholder 3">
            <a:extLst>
              <a:ext uri="{FF2B5EF4-FFF2-40B4-BE49-F238E27FC236}">
                <a16:creationId xmlns:a16="http://schemas.microsoft.com/office/drawing/2014/main" id="{E62F20D2-6BF6-D355-3D45-6D39FA25834C}"/>
              </a:ext>
            </a:extLst>
          </p:cNvPr>
          <p:cNvSpPr>
            <a:spLocks noGrp="1"/>
          </p:cNvSpPr>
          <p:nvPr>
            <p:ph type="sldNum" sz="quarter" idx="12"/>
          </p:nvPr>
        </p:nvSpPr>
        <p:spPr>
          <a:xfrm>
            <a:off x="10961892" y="6356350"/>
            <a:ext cx="391907" cy="365125"/>
          </a:xfrm>
        </p:spPr>
        <p:txBody>
          <a:bodyPr/>
          <a:lstStyle/>
          <a:p>
            <a:fld id="{2737FE23-76C1-5144-87C5-A6B73D758774}" type="slidenum">
              <a:rPr lang="fr-FR" smtClean="0">
                <a:solidFill>
                  <a:schemeClr val="tx1"/>
                </a:solidFill>
              </a:rPr>
              <a:pPr/>
              <a:t>16</a:t>
            </a:fld>
            <a:endParaRPr lang="fr-FR" dirty="0">
              <a:solidFill>
                <a:schemeClr val="tx1"/>
              </a:solidFill>
            </a:endParaRPr>
          </a:p>
        </p:txBody>
      </p:sp>
    </p:spTree>
    <p:extLst>
      <p:ext uri="{BB962C8B-B14F-4D97-AF65-F5344CB8AC3E}">
        <p14:creationId xmlns:p14="http://schemas.microsoft.com/office/powerpoint/2010/main" val="121119940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ZoneTexte 20">
            <a:extLst>
              <a:ext uri="{FF2B5EF4-FFF2-40B4-BE49-F238E27FC236}">
                <a16:creationId xmlns:a16="http://schemas.microsoft.com/office/drawing/2014/main" id="{35FC78BE-6DC7-4550-BB97-422E3CE8B9D7}"/>
              </a:ext>
            </a:extLst>
          </p:cNvPr>
          <p:cNvSpPr txBox="1"/>
          <p:nvPr/>
        </p:nvSpPr>
        <p:spPr>
          <a:xfrm>
            <a:off x="642610" y="1260499"/>
            <a:ext cx="10592321" cy="1382430"/>
          </a:xfrm>
          <a:prstGeom prst="rect">
            <a:avLst/>
          </a:prstGeom>
          <a:noFill/>
        </p:spPr>
        <p:txBody>
          <a:bodyPr wrap="square" rtlCol="0">
            <a:spAutoFit/>
          </a:bodyPr>
          <a:lstStyle/>
          <a:p>
            <a:pPr algn="just">
              <a:lnSpc>
                <a:spcPct val="107000"/>
              </a:lnSpc>
              <a:spcAft>
                <a:spcPts val="1200"/>
              </a:spcAft>
            </a:pPr>
            <a:r>
              <a:rPr lang="fr-FR" sz="1400" dirty="0">
                <a:effectLst/>
                <a:latin typeface="Trebuchet MS" panose="020B0603020202020204" pitchFamily="34" charset="0"/>
                <a:ea typeface="Calibri" panose="020F0502020204030204" pitchFamily="34" charset="0"/>
                <a:cs typeface="Times New Roman" panose="02020603050405020304" pitchFamily="18" charset="0"/>
              </a:rPr>
              <a:t>Une fois toutes les pesées réalisées et avant de déployer la nouvelle classification, </a:t>
            </a:r>
            <a:r>
              <a:rPr lang="fr-FR" sz="1400" b="1" dirty="0">
                <a:solidFill>
                  <a:srgbClr val="1A7079"/>
                </a:solidFill>
                <a:effectLst/>
                <a:latin typeface="Trebuchet MS" panose="020B0603020202020204" pitchFamily="34" charset="0"/>
                <a:ea typeface="Calibri" panose="020F0502020204030204" pitchFamily="34" charset="0"/>
                <a:cs typeface="Times New Roman" panose="02020603050405020304" pitchFamily="18" charset="0"/>
              </a:rPr>
              <a:t>il convient de s’assurer de la cohérence d’ensemble du système et de la grille de classification</a:t>
            </a:r>
            <a:r>
              <a:rPr lang="fr-FR" sz="1400" dirty="0">
                <a:effectLst/>
                <a:latin typeface="Trebuchet MS" panose="020B0603020202020204" pitchFamily="34" charset="0"/>
                <a:ea typeface="Calibri" panose="020F0502020204030204" pitchFamily="34" charset="0"/>
                <a:cs typeface="Times New Roman" panose="02020603050405020304" pitchFamily="18" charset="0"/>
              </a:rPr>
              <a:t>. </a:t>
            </a:r>
          </a:p>
          <a:p>
            <a:pPr algn="just">
              <a:lnSpc>
                <a:spcPct val="107000"/>
              </a:lnSpc>
              <a:spcAft>
                <a:spcPts val="1200"/>
              </a:spcAft>
            </a:pPr>
            <a:r>
              <a:rPr lang="fr-FR" sz="1400" dirty="0">
                <a:effectLst/>
                <a:latin typeface="Trebuchet MS" panose="020B0603020202020204" pitchFamily="34" charset="0"/>
                <a:ea typeface="Calibri" panose="020F0502020204030204" pitchFamily="34" charset="0"/>
                <a:cs typeface="Times New Roman" panose="02020603050405020304" pitchFamily="18" charset="0"/>
              </a:rPr>
              <a:t>Il s’agit de </a:t>
            </a:r>
            <a:r>
              <a:rPr lang="fr-FR" sz="1400" b="1" dirty="0">
                <a:solidFill>
                  <a:srgbClr val="1A7079"/>
                </a:solidFill>
                <a:effectLst/>
                <a:latin typeface="Trebuchet MS" panose="020B0603020202020204" pitchFamily="34" charset="0"/>
                <a:ea typeface="Calibri" panose="020F0502020204030204" pitchFamily="34" charset="0"/>
                <a:cs typeface="Times New Roman" panose="02020603050405020304" pitchFamily="18" charset="0"/>
              </a:rPr>
              <a:t>s’assurer que les écarts (ou les plages) entre les emplois sont cohérents pour l’employeur et représentent bien la valeur relative de chaque emploi</a:t>
            </a:r>
            <a:r>
              <a:rPr lang="fr-FR" sz="1400" dirty="0">
                <a:effectLst/>
                <a:latin typeface="Trebuchet MS" panose="020B0603020202020204" pitchFamily="34" charset="0"/>
                <a:ea typeface="Calibri" panose="020F0502020204030204" pitchFamily="34" charset="0"/>
                <a:cs typeface="Times New Roman" panose="02020603050405020304" pitchFamily="18" charset="0"/>
              </a:rPr>
              <a:t>. Cela vaut à l’intérieur d’une filière de métiers (</a:t>
            </a:r>
            <a:r>
              <a:rPr lang="fr-FR" sz="1400" dirty="0">
                <a:latin typeface="Trebuchet MS" panose="020B0603020202020204" pitchFamily="34" charset="0"/>
                <a:ea typeface="Calibri" panose="020F0502020204030204" pitchFamily="34" charset="0"/>
                <a:cs typeface="Times New Roman" panose="02020603050405020304" pitchFamily="18" charset="0"/>
              </a:rPr>
              <a:t>en </a:t>
            </a:r>
            <a:r>
              <a:rPr lang="fr-FR" sz="1400" dirty="0">
                <a:effectLst/>
                <a:latin typeface="Trebuchet MS" panose="020B0603020202020204" pitchFamily="34" charset="0"/>
                <a:ea typeface="Calibri" panose="020F0502020204030204" pitchFamily="34" charset="0"/>
                <a:cs typeface="Times New Roman" panose="02020603050405020304" pitchFamily="18" charset="0"/>
              </a:rPr>
              <a:t>vertical   ) et entre les filières de métiers (en horizontal        ). On parle de lissage intra-filière ou inter-filière. </a:t>
            </a:r>
          </a:p>
        </p:txBody>
      </p:sp>
      <p:pic>
        <p:nvPicPr>
          <p:cNvPr id="16" name="Image 15">
            <a:extLst>
              <a:ext uri="{FF2B5EF4-FFF2-40B4-BE49-F238E27FC236}">
                <a16:creationId xmlns:a16="http://schemas.microsoft.com/office/drawing/2014/main" id="{5D24B03F-E43E-41B0-989B-9B3BCF4C4123}"/>
              </a:ext>
            </a:extLst>
          </p:cNvPr>
          <p:cNvPicPr>
            <a:picLocks noChangeAspect="1"/>
          </p:cNvPicPr>
          <p:nvPr/>
        </p:nvPicPr>
        <p:blipFill>
          <a:blip r:embed="rId2"/>
          <a:stretch>
            <a:fillRect/>
          </a:stretch>
        </p:blipFill>
        <p:spPr>
          <a:xfrm>
            <a:off x="546588" y="6541778"/>
            <a:ext cx="5016814" cy="96925"/>
          </a:xfrm>
          <a:prstGeom prst="rect">
            <a:avLst/>
          </a:prstGeom>
        </p:spPr>
      </p:pic>
      <p:pic>
        <p:nvPicPr>
          <p:cNvPr id="17" name="Image 16">
            <a:extLst>
              <a:ext uri="{FF2B5EF4-FFF2-40B4-BE49-F238E27FC236}">
                <a16:creationId xmlns:a16="http://schemas.microsoft.com/office/drawing/2014/main" id="{408ED842-7A6E-44A3-BF24-284063FAE1F1}"/>
              </a:ext>
            </a:extLst>
          </p:cNvPr>
          <p:cNvPicPr>
            <a:picLocks noChangeAspect="1"/>
          </p:cNvPicPr>
          <p:nvPr/>
        </p:nvPicPr>
        <p:blipFill>
          <a:blip r:embed="rId3"/>
          <a:stretch>
            <a:fillRect/>
          </a:stretch>
        </p:blipFill>
        <p:spPr>
          <a:xfrm>
            <a:off x="11418139" y="6246796"/>
            <a:ext cx="391907" cy="391907"/>
          </a:xfrm>
          <a:prstGeom prst="rect">
            <a:avLst/>
          </a:prstGeom>
        </p:spPr>
      </p:pic>
      <p:sp>
        <p:nvSpPr>
          <p:cNvPr id="20" name="Title 1">
            <a:extLst>
              <a:ext uri="{FF2B5EF4-FFF2-40B4-BE49-F238E27FC236}">
                <a16:creationId xmlns:a16="http://schemas.microsoft.com/office/drawing/2014/main" id="{A6B8A1B0-8FFF-4A0B-A7F4-191316F405A3}"/>
              </a:ext>
            </a:extLst>
          </p:cNvPr>
          <p:cNvSpPr txBox="1">
            <a:spLocks/>
          </p:cNvSpPr>
          <p:nvPr/>
        </p:nvSpPr>
        <p:spPr>
          <a:xfrm>
            <a:off x="503726" y="346865"/>
            <a:ext cx="9993184" cy="452032"/>
          </a:xfrm>
          <a:prstGeom prst="rect">
            <a:avLst/>
          </a:prstGeom>
        </p:spPr>
        <p:txBody>
          <a:bodyPr vert="horz" lIns="91440" tIns="45720" rIns="91440" bIns="45720" rtlCol="0" anchor="t">
            <a:noAutofit/>
          </a:bodyPr>
          <a:lstStyle>
            <a:lvl1pPr algn="l" defTabSz="914400" rtl="0" eaLnBrk="1" latinLnBrk="0" hangingPunct="1">
              <a:lnSpc>
                <a:spcPct val="90000"/>
              </a:lnSpc>
              <a:spcBef>
                <a:spcPct val="0"/>
              </a:spcBef>
              <a:buNone/>
              <a:defRPr sz="6000" b="1" kern="1200">
                <a:solidFill>
                  <a:schemeClr val="tx1"/>
                </a:solidFill>
                <a:latin typeface="+mn-lt"/>
                <a:ea typeface="+mj-ea"/>
                <a:cs typeface="+mj-cs"/>
              </a:defRPr>
            </a:lvl1pPr>
          </a:lstStyle>
          <a:p>
            <a:r>
              <a:rPr lang="fr-FR" sz="2800" noProof="1">
                <a:solidFill>
                  <a:srgbClr val="1A7079"/>
                </a:solidFill>
                <a:latin typeface="Trebuchet MS" panose="020B0603020202020204" pitchFamily="34" charset="0"/>
              </a:rPr>
              <a:t>PROCESSUS D’UNE PESEE D’EMPLOI</a:t>
            </a:r>
          </a:p>
          <a:p>
            <a:r>
              <a:rPr lang="fr-FR" sz="2800" noProof="1">
                <a:solidFill>
                  <a:srgbClr val="1A7079"/>
                </a:solidFill>
                <a:latin typeface="Trebuchet MS" panose="020B0603020202020204" pitchFamily="34" charset="0"/>
              </a:rPr>
              <a:t>Validation finale de la grille de classification</a:t>
            </a:r>
          </a:p>
        </p:txBody>
      </p:sp>
      <p:graphicFrame>
        <p:nvGraphicFramePr>
          <p:cNvPr id="3" name="Tableau 2">
            <a:extLst>
              <a:ext uri="{FF2B5EF4-FFF2-40B4-BE49-F238E27FC236}">
                <a16:creationId xmlns:a16="http://schemas.microsoft.com/office/drawing/2014/main" id="{AD75541C-6DAC-424C-ACFC-673D13E79C1F}"/>
              </a:ext>
            </a:extLst>
          </p:cNvPr>
          <p:cNvGraphicFramePr>
            <a:graphicFrameLocks noGrp="1"/>
          </p:cNvGraphicFramePr>
          <p:nvPr>
            <p:extLst>
              <p:ext uri="{D42A27DB-BD31-4B8C-83A1-F6EECF244321}">
                <p14:modId xmlns:p14="http://schemas.microsoft.com/office/powerpoint/2010/main" val="3491032261"/>
              </p:ext>
            </p:extLst>
          </p:nvPr>
        </p:nvGraphicFramePr>
        <p:xfrm>
          <a:off x="3371852" y="2941074"/>
          <a:ext cx="7772395" cy="3096519"/>
        </p:xfrm>
        <a:graphic>
          <a:graphicData uri="http://schemas.openxmlformats.org/drawingml/2006/table">
            <a:tbl>
              <a:tblPr/>
              <a:tblGrid>
                <a:gridCol w="746150">
                  <a:extLst>
                    <a:ext uri="{9D8B030D-6E8A-4147-A177-3AD203B41FA5}">
                      <a16:colId xmlns:a16="http://schemas.microsoft.com/office/drawing/2014/main" val="1545741791"/>
                    </a:ext>
                  </a:extLst>
                </a:gridCol>
                <a:gridCol w="746150">
                  <a:extLst>
                    <a:ext uri="{9D8B030D-6E8A-4147-A177-3AD203B41FA5}">
                      <a16:colId xmlns:a16="http://schemas.microsoft.com/office/drawing/2014/main" val="2008756492"/>
                    </a:ext>
                  </a:extLst>
                </a:gridCol>
                <a:gridCol w="509869">
                  <a:extLst>
                    <a:ext uri="{9D8B030D-6E8A-4147-A177-3AD203B41FA5}">
                      <a16:colId xmlns:a16="http://schemas.microsoft.com/office/drawing/2014/main" val="2147467154"/>
                    </a:ext>
                  </a:extLst>
                </a:gridCol>
                <a:gridCol w="746150">
                  <a:extLst>
                    <a:ext uri="{9D8B030D-6E8A-4147-A177-3AD203B41FA5}">
                      <a16:colId xmlns:a16="http://schemas.microsoft.com/office/drawing/2014/main" val="898177991"/>
                    </a:ext>
                  </a:extLst>
                </a:gridCol>
                <a:gridCol w="509869">
                  <a:extLst>
                    <a:ext uri="{9D8B030D-6E8A-4147-A177-3AD203B41FA5}">
                      <a16:colId xmlns:a16="http://schemas.microsoft.com/office/drawing/2014/main" val="1337019998"/>
                    </a:ext>
                  </a:extLst>
                </a:gridCol>
                <a:gridCol w="746150">
                  <a:extLst>
                    <a:ext uri="{9D8B030D-6E8A-4147-A177-3AD203B41FA5}">
                      <a16:colId xmlns:a16="http://schemas.microsoft.com/office/drawing/2014/main" val="2605533464"/>
                    </a:ext>
                  </a:extLst>
                </a:gridCol>
                <a:gridCol w="509869">
                  <a:extLst>
                    <a:ext uri="{9D8B030D-6E8A-4147-A177-3AD203B41FA5}">
                      <a16:colId xmlns:a16="http://schemas.microsoft.com/office/drawing/2014/main" val="1128422339"/>
                    </a:ext>
                  </a:extLst>
                </a:gridCol>
                <a:gridCol w="746150">
                  <a:extLst>
                    <a:ext uri="{9D8B030D-6E8A-4147-A177-3AD203B41FA5}">
                      <a16:colId xmlns:a16="http://schemas.microsoft.com/office/drawing/2014/main" val="848291987"/>
                    </a:ext>
                  </a:extLst>
                </a:gridCol>
                <a:gridCol w="509869">
                  <a:extLst>
                    <a:ext uri="{9D8B030D-6E8A-4147-A177-3AD203B41FA5}">
                      <a16:colId xmlns:a16="http://schemas.microsoft.com/office/drawing/2014/main" val="1341167495"/>
                    </a:ext>
                  </a:extLst>
                </a:gridCol>
                <a:gridCol w="746150">
                  <a:extLst>
                    <a:ext uri="{9D8B030D-6E8A-4147-A177-3AD203B41FA5}">
                      <a16:colId xmlns:a16="http://schemas.microsoft.com/office/drawing/2014/main" val="216147963"/>
                    </a:ext>
                  </a:extLst>
                </a:gridCol>
                <a:gridCol w="509869">
                  <a:extLst>
                    <a:ext uri="{9D8B030D-6E8A-4147-A177-3AD203B41FA5}">
                      <a16:colId xmlns:a16="http://schemas.microsoft.com/office/drawing/2014/main" val="3218458041"/>
                    </a:ext>
                  </a:extLst>
                </a:gridCol>
                <a:gridCol w="746150">
                  <a:extLst>
                    <a:ext uri="{9D8B030D-6E8A-4147-A177-3AD203B41FA5}">
                      <a16:colId xmlns:a16="http://schemas.microsoft.com/office/drawing/2014/main" val="2965892155"/>
                    </a:ext>
                  </a:extLst>
                </a:gridCol>
              </a:tblGrid>
              <a:tr h="205191">
                <a:tc>
                  <a:txBody>
                    <a:bodyPr/>
                    <a:lstStyle/>
                    <a:p>
                      <a:pPr algn="ctr" fontAlgn="b"/>
                      <a:r>
                        <a:rPr lang="fr-FR" sz="1100" b="1" i="0" u="none" strike="noStrike" dirty="0">
                          <a:solidFill>
                            <a:srgbClr val="C71652"/>
                          </a:solidFill>
                          <a:effectLst/>
                          <a:latin typeface="Trebuchet MS" panose="020B0603020202020204" pitchFamily="34" charset="0"/>
                        </a:rPr>
                        <a:t>C14</a:t>
                      </a:r>
                    </a:p>
                  </a:txBody>
                  <a:tcPr marL="0" marR="0" marT="0" marB="0" anchor="b">
                    <a:lnL w="6350" cap="flat" cmpd="sng" algn="ctr">
                      <a:solidFill>
                        <a:srgbClr val="A6A6A6"/>
                      </a:solidFill>
                      <a:prstDash val="solid"/>
                      <a:round/>
                      <a:headEnd type="none" w="med" len="med"/>
                      <a:tailEnd type="none" w="med" len="med"/>
                    </a:lnL>
                    <a:lnR>
                      <a:noFill/>
                    </a:lnR>
                    <a:lnT w="6350" cap="flat" cmpd="sng" algn="ctr">
                      <a:solidFill>
                        <a:srgbClr val="A6A6A6"/>
                      </a:solidFill>
                      <a:prstDash val="solid"/>
                      <a:round/>
                      <a:headEnd type="none" w="med" len="med"/>
                      <a:tailEnd type="none" w="med" len="med"/>
                    </a:lnT>
                    <a:lnB w="6350" cap="flat" cmpd="sng" algn="ctr">
                      <a:solidFill>
                        <a:srgbClr val="A6A6A6"/>
                      </a:solidFill>
                      <a:prstDash val="solid"/>
                      <a:round/>
                      <a:headEnd type="none" w="med" len="med"/>
                      <a:tailEnd type="none" w="med" len="med"/>
                    </a:lnB>
                  </a:tcPr>
                </a:tc>
                <a:tc>
                  <a:txBody>
                    <a:bodyPr/>
                    <a:lstStyle/>
                    <a:p>
                      <a:pPr algn="l" fontAlgn="b"/>
                      <a:r>
                        <a:rPr lang="fr-FR" sz="1100" b="0" i="0" u="none" strike="noStrike" dirty="0">
                          <a:solidFill>
                            <a:srgbClr val="000000"/>
                          </a:solidFill>
                          <a:effectLst/>
                          <a:latin typeface="Trebuchet MS" panose="020B0603020202020204" pitchFamily="34" charset="0"/>
                        </a:rPr>
                        <a:t> </a:t>
                      </a:r>
                    </a:p>
                  </a:txBody>
                  <a:tcPr marL="0" marR="0" marT="0" marB="0" anchor="b">
                    <a:lnL>
                      <a:noFill/>
                    </a:lnL>
                    <a:lnR>
                      <a:noFill/>
                    </a:lnR>
                    <a:lnT w="6350" cap="flat" cmpd="sng" algn="ctr">
                      <a:solidFill>
                        <a:srgbClr val="A6A6A6"/>
                      </a:solidFill>
                      <a:prstDash val="solid"/>
                      <a:round/>
                      <a:headEnd type="none" w="med" len="med"/>
                      <a:tailEnd type="none" w="med" len="med"/>
                    </a:lnT>
                    <a:lnB w="6350" cap="flat" cmpd="sng" algn="ctr">
                      <a:solidFill>
                        <a:srgbClr val="A6A6A6"/>
                      </a:solidFill>
                      <a:prstDash val="solid"/>
                      <a:round/>
                      <a:headEnd type="none" w="med" len="med"/>
                      <a:tailEnd type="none" w="med" len="med"/>
                    </a:lnB>
                  </a:tcPr>
                </a:tc>
                <a:tc>
                  <a:txBody>
                    <a:bodyPr/>
                    <a:lstStyle/>
                    <a:p>
                      <a:pPr algn="l" fontAlgn="b"/>
                      <a:r>
                        <a:rPr lang="fr-FR" sz="1100" b="0" i="0" u="none" strike="noStrike" dirty="0">
                          <a:solidFill>
                            <a:srgbClr val="000000"/>
                          </a:solidFill>
                          <a:effectLst/>
                          <a:latin typeface="Trebuchet MS" panose="020B0603020202020204" pitchFamily="34" charset="0"/>
                        </a:rPr>
                        <a:t> </a:t>
                      </a:r>
                    </a:p>
                  </a:txBody>
                  <a:tcPr marL="0" marR="0" marT="0" marB="0" anchor="b">
                    <a:lnL>
                      <a:noFill/>
                    </a:lnL>
                    <a:lnR>
                      <a:noFill/>
                    </a:lnR>
                    <a:lnT w="6350" cap="flat" cmpd="sng" algn="ctr">
                      <a:solidFill>
                        <a:srgbClr val="A6A6A6"/>
                      </a:solidFill>
                      <a:prstDash val="solid"/>
                      <a:round/>
                      <a:headEnd type="none" w="med" len="med"/>
                      <a:tailEnd type="none" w="med" len="med"/>
                    </a:lnT>
                    <a:lnB w="6350" cap="flat" cmpd="sng" algn="ctr">
                      <a:solidFill>
                        <a:srgbClr val="A6A6A6"/>
                      </a:solidFill>
                      <a:prstDash val="solid"/>
                      <a:round/>
                      <a:headEnd type="none" w="med" len="med"/>
                      <a:tailEnd type="none" w="med" len="med"/>
                    </a:lnB>
                  </a:tcPr>
                </a:tc>
                <a:tc>
                  <a:txBody>
                    <a:bodyPr/>
                    <a:lstStyle/>
                    <a:p>
                      <a:pPr algn="l" fontAlgn="b"/>
                      <a:r>
                        <a:rPr lang="fr-FR" sz="1100" b="0" i="0" u="none" strike="noStrike" dirty="0">
                          <a:solidFill>
                            <a:srgbClr val="000000"/>
                          </a:solidFill>
                          <a:effectLst/>
                          <a:latin typeface="Trebuchet MS" panose="020B0603020202020204" pitchFamily="34" charset="0"/>
                        </a:rPr>
                        <a:t> </a:t>
                      </a:r>
                    </a:p>
                  </a:txBody>
                  <a:tcPr marL="0" marR="0" marT="0" marB="0" anchor="b">
                    <a:lnL>
                      <a:noFill/>
                    </a:lnL>
                    <a:lnR>
                      <a:noFill/>
                    </a:lnR>
                    <a:lnT w="6350" cap="flat" cmpd="sng" algn="ctr">
                      <a:solidFill>
                        <a:srgbClr val="A6A6A6"/>
                      </a:solidFill>
                      <a:prstDash val="solid"/>
                      <a:round/>
                      <a:headEnd type="none" w="med" len="med"/>
                      <a:tailEnd type="none" w="med" len="med"/>
                    </a:lnT>
                    <a:lnB w="6350" cap="flat" cmpd="sng" algn="ctr">
                      <a:solidFill>
                        <a:srgbClr val="A6A6A6"/>
                      </a:solidFill>
                      <a:prstDash val="solid"/>
                      <a:round/>
                      <a:headEnd type="none" w="med" len="med"/>
                      <a:tailEnd type="none" w="med" len="med"/>
                    </a:lnB>
                  </a:tcPr>
                </a:tc>
                <a:tc>
                  <a:txBody>
                    <a:bodyPr/>
                    <a:lstStyle/>
                    <a:p>
                      <a:pPr algn="l" fontAlgn="b"/>
                      <a:r>
                        <a:rPr lang="fr-FR" sz="1100" b="0" i="0" u="none" strike="noStrike" dirty="0">
                          <a:solidFill>
                            <a:srgbClr val="000000"/>
                          </a:solidFill>
                          <a:effectLst/>
                          <a:latin typeface="Trebuchet MS" panose="020B0603020202020204" pitchFamily="34" charset="0"/>
                        </a:rPr>
                        <a:t> </a:t>
                      </a:r>
                    </a:p>
                  </a:txBody>
                  <a:tcPr marL="0" marR="0" marT="0" marB="0" anchor="b">
                    <a:lnL>
                      <a:noFill/>
                    </a:lnL>
                    <a:lnR>
                      <a:noFill/>
                    </a:lnR>
                    <a:lnT w="6350" cap="flat" cmpd="sng" algn="ctr">
                      <a:solidFill>
                        <a:srgbClr val="A6A6A6"/>
                      </a:solidFill>
                      <a:prstDash val="solid"/>
                      <a:round/>
                      <a:headEnd type="none" w="med" len="med"/>
                      <a:tailEnd type="none" w="med" len="med"/>
                    </a:lnT>
                    <a:lnB w="6350" cap="flat" cmpd="sng" algn="ctr">
                      <a:solidFill>
                        <a:srgbClr val="A6A6A6"/>
                      </a:solidFill>
                      <a:prstDash val="solid"/>
                      <a:round/>
                      <a:headEnd type="none" w="med" len="med"/>
                      <a:tailEnd type="none" w="med" len="med"/>
                    </a:lnB>
                  </a:tcPr>
                </a:tc>
                <a:tc>
                  <a:txBody>
                    <a:bodyPr/>
                    <a:lstStyle/>
                    <a:p>
                      <a:pPr algn="l" fontAlgn="b"/>
                      <a:r>
                        <a:rPr lang="fr-FR" sz="1100" b="0" i="0" u="none" strike="noStrike" dirty="0">
                          <a:solidFill>
                            <a:srgbClr val="000000"/>
                          </a:solidFill>
                          <a:effectLst/>
                          <a:latin typeface="Trebuchet MS" panose="020B0603020202020204" pitchFamily="34" charset="0"/>
                        </a:rPr>
                        <a:t> </a:t>
                      </a:r>
                    </a:p>
                  </a:txBody>
                  <a:tcPr marL="0" marR="0" marT="0" marB="0" anchor="b">
                    <a:lnL>
                      <a:noFill/>
                    </a:lnL>
                    <a:lnR>
                      <a:noFill/>
                    </a:lnR>
                    <a:lnT w="6350" cap="flat" cmpd="sng" algn="ctr">
                      <a:solidFill>
                        <a:srgbClr val="A6A6A6"/>
                      </a:solidFill>
                      <a:prstDash val="solid"/>
                      <a:round/>
                      <a:headEnd type="none" w="med" len="med"/>
                      <a:tailEnd type="none" w="med" len="med"/>
                    </a:lnT>
                    <a:lnB w="6350" cap="flat" cmpd="sng" algn="ctr">
                      <a:solidFill>
                        <a:srgbClr val="A6A6A6"/>
                      </a:solidFill>
                      <a:prstDash val="solid"/>
                      <a:round/>
                      <a:headEnd type="none" w="med" len="med"/>
                      <a:tailEnd type="none" w="med" len="med"/>
                    </a:lnB>
                  </a:tcPr>
                </a:tc>
                <a:tc>
                  <a:txBody>
                    <a:bodyPr/>
                    <a:lstStyle/>
                    <a:p>
                      <a:pPr algn="l" fontAlgn="b"/>
                      <a:r>
                        <a:rPr lang="fr-FR" sz="1100" b="0" i="0" u="none" strike="noStrike" dirty="0">
                          <a:solidFill>
                            <a:srgbClr val="000000"/>
                          </a:solidFill>
                          <a:effectLst/>
                          <a:latin typeface="Trebuchet MS" panose="020B0603020202020204" pitchFamily="34" charset="0"/>
                        </a:rPr>
                        <a:t> </a:t>
                      </a:r>
                    </a:p>
                  </a:txBody>
                  <a:tcPr marL="0" marR="0" marT="0" marB="0" anchor="b">
                    <a:lnL>
                      <a:noFill/>
                    </a:lnL>
                    <a:lnR>
                      <a:noFill/>
                    </a:lnR>
                    <a:lnT w="6350" cap="flat" cmpd="sng" algn="ctr">
                      <a:solidFill>
                        <a:srgbClr val="A6A6A6"/>
                      </a:solidFill>
                      <a:prstDash val="solid"/>
                      <a:round/>
                      <a:headEnd type="none" w="med" len="med"/>
                      <a:tailEnd type="none" w="med" len="med"/>
                    </a:lnT>
                    <a:lnB w="6350" cap="flat" cmpd="sng" algn="ctr">
                      <a:solidFill>
                        <a:srgbClr val="A6A6A6"/>
                      </a:solidFill>
                      <a:prstDash val="solid"/>
                      <a:round/>
                      <a:headEnd type="none" w="med" len="med"/>
                      <a:tailEnd type="none" w="med" len="med"/>
                    </a:lnB>
                  </a:tcPr>
                </a:tc>
                <a:tc>
                  <a:txBody>
                    <a:bodyPr/>
                    <a:lstStyle/>
                    <a:p>
                      <a:pPr algn="l" fontAlgn="b"/>
                      <a:r>
                        <a:rPr lang="fr-FR" sz="1100" b="0" i="0" u="none" strike="noStrike" dirty="0">
                          <a:solidFill>
                            <a:srgbClr val="000000"/>
                          </a:solidFill>
                          <a:effectLst/>
                          <a:latin typeface="Trebuchet MS" panose="020B0603020202020204" pitchFamily="34" charset="0"/>
                        </a:rPr>
                        <a:t> </a:t>
                      </a:r>
                    </a:p>
                  </a:txBody>
                  <a:tcPr marL="0" marR="0" marT="0" marB="0" anchor="b">
                    <a:lnL>
                      <a:noFill/>
                    </a:lnL>
                    <a:lnR>
                      <a:noFill/>
                    </a:lnR>
                    <a:lnT w="6350" cap="flat" cmpd="sng" algn="ctr">
                      <a:solidFill>
                        <a:srgbClr val="A6A6A6"/>
                      </a:solidFill>
                      <a:prstDash val="solid"/>
                      <a:round/>
                      <a:headEnd type="none" w="med" len="med"/>
                      <a:tailEnd type="none" w="med" len="med"/>
                    </a:lnT>
                    <a:lnB w="6350" cap="flat" cmpd="sng" algn="ctr">
                      <a:solidFill>
                        <a:srgbClr val="A6A6A6"/>
                      </a:solidFill>
                      <a:prstDash val="solid"/>
                      <a:round/>
                      <a:headEnd type="none" w="med" len="med"/>
                      <a:tailEnd type="none" w="med" len="med"/>
                    </a:lnB>
                  </a:tcPr>
                </a:tc>
                <a:tc>
                  <a:txBody>
                    <a:bodyPr/>
                    <a:lstStyle/>
                    <a:p>
                      <a:pPr algn="l" fontAlgn="b"/>
                      <a:r>
                        <a:rPr lang="fr-FR" sz="1100" b="0" i="0" u="none" strike="noStrike" dirty="0">
                          <a:solidFill>
                            <a:srgbClr val="000000"/>
                          </a:solidFill>
                          <a:effectLst/>
                          <a:latin typeface="Trebuchet MS" panose="020B0603020202020204" pitchFamily="34" charset="0"/>
                        </a:rPr>
                        <a:t> </a:t>
                      </a:r>
                    </a:p>
                  </a:txBody>
                  <a:tcPr marL="0" marR="0" marT="0" marB="0" anchor="b">
                    <a:lnL>
                      <a:noFill/>
                    </a:lnL>
                    <a:lnR>
                      <a:noFill/>
                    </a:lnR>
                    <a:lnT w="6350" cap="flat" cmpd="sng" algn="ctr">
                      <a:solidFill>
                        <a:srgbClr val="A6A6A6"/>
                      </a:solidFill>
                      <a:prstDash val="solid"/>
                      <a:round/>
                      <a:headEnd type="none" w="med" len="med"/>
                      <a:tailEnd type="none" w="med" len="med"/>
                    </a:lnT>
                    <a:lnB w="6350" cap="flat" cmpd="sng" algn="ctr">
                      <a:solidFill>
                        <a:srgbClr val="A6A6A6"/>
                      </a:solidFill>
                      <a:prstDash val="solid"/>
                      <a:round/>
                      <a:headEnd type="none" w="med" len="med"/>
                      <a:tailEnd type="none" w="med" len="med"/>
                    </a:lnB>
                  </a:tcPr>
                </a:tc>
                <a:tc>
                  <a:txBody>
                    <a:bodyPr/>
                    <a:lstStyle/>
                    <a:p>
                      <a:pPr algn="l" fontAlgn="b"/>
                      <a:r>
                        <a:rPr lang="fr-FR" sz="1100" b="0" i="0" u="none" strike="noStrike" dirty="0">
                          <a:solidFill>
                            <a:srgbClr val="000000"/>
                          </a:solidFill>
                          <a:effectLst/>
                          <a:latin typeface="Trebuchet MS" panose="020B0603020202020204" pitchFamily="34" charset="0"/>
                        </a:rPr>
                        <a:t> </a:t>
                      </a:r>
                    </a:p>
                  </a:txBody>
                  <a:tcPr marL="0" marR="0" marT="0" marB="0" anchor="b">
                    <a:lnL>
                      <a:noFill/>
                    </a:lnL>
                    <a:lnR>
                      <a:noFill/>
                    </a:lnR>
                    <a:lnT w="6350" cap="flat" cmpd="sng" algn="ctr">
                      <a:solidFill>
                        <a:srgbClr val="A6A6A6"/>
                      </a:solidFill>
                      <a:prstDash val="solid"/>
                      <a:round/>
                      <a:headEnd type="none" w="med" len="med"/>
                      <a:tailEnd type="none" w="med" len="med"/>
                    </a:lnT>
                    <a:lnB w="6350" cap="flat" cmpd="sng" algn="ctr">
                      <a:solidFill>
                        <a:srgbClr val="A6A6A6"/>
                      </a:solidFill>
                      <a:prstDash val="solid"/>
                      <a:round/>
                      <a:headEnd type="none" w="med" len="med"/>
                      <a:tailEnd type="none" w="med" len="med"/>
                    </a:lnB>
                  </a:tcPr>
                </a:tc>
                <a:tc>
                  <a:txBody>
                    <a:bodyPr/>
                    <a:lstStyle/>
                    <a:p>
                      <a:pPr algn="l" fontAlgn="b"/>
                      <a:r>
                        <a:rPr lang="fr-FR" sz="1100" b="0" i="0" u="none" strike="noStrike" dirty="0">
                          <a:solidFill>
                            <a:srgbClr val="000000"/>
                          </a:solidFill>
                          <a:effectLst/>
                          <a:latin typeface="Trebuchet MS" panose="020B0603020202020204" pitchFamily="34" charset="0"/>
                        </a:rPr>
                        <a:t> </a:t>
                      </a:r>
                    </a:p>
                  </a:txBody>
                  <a:tcPr marL="0" marR="0" marT="0" marB="0" anchor="b">
                    <a:lnL>
                      <a:noFill/>
                    </a:lnL>
                    <a:lnR>
                      <a:noFill/>
                    </a:lnR>
                    <a:lnT w="6350" cap="flat" cmpd="sng" algn="ctr">
                      <a:solidFill>
                        <a:srgbClr val="A6A6A6"/>
                      </a:solidFill>
                      <a:prstDash val="solid"/>
                      <a:round/>
                      <a:headEnd type="none" w="med" len="med"/>
                      <a:tailEnd type="none" w="med" len="med"/>
                    </a:lnT>
                    <a:lnB w="6350" cap="flat" cmpd="sng" algn="ctr">
                      <a:solidFill>
                        <a:srgbClr val="A6A6A6"/>
                      </a:solidFill>
                      <a:prstDash val="solid"/>
                      <a:round/>
                      <a:headEnd type="none" w="med" len="med"/>
                      <a:tailEnd type="none" w="med" len="med"/>
                    </a:lnB>
                  </a:tcPr>
                </a:tc>
                <a:tc>
                  <a:txBody>
                    <a:bodyPr/>
                    <a:lstStyle/>
                    <a:p>
                      <a:pPr algn="l" fontAlgn="b"/>
                      <a:r>
                        <a:rPr lang="fr-FR" sz="1100" b="0" i="0" u="none" strike="noStrike" dirty="0">
                          <a:solidFill>
                            <a:srgbClr val="000000"/>
                          </a:solidFill>
                          <a:effectLst/>
                          <a:latin typeface="Trebuchet MS" panose="020B0603020202020204" pitchFamily="34" charset="0"/>
                        </a:rPr>
                        <a:t> </a:t>
                      </a:r>
                    </a:p>
                  </a:txBody>
                  <a:tcPr marL="0" marR="0" marT="0" marB="0" anchor="b">
                    <a:lnL>
                      <a:noFill/>
                    </a:lnL>
                    <a:lnR w="6350" cap="flat" cmpd="sng" algn="ctr">
                      <a:solidFill>
                        <a:srgbClr val="A6A6A6"/>
                      </a:solidFill>
                      <a:prstDash val="solid"/>
                      <a:round/>
                      <a:headEnd type="none" w="med" len="med"/>
                      <a:tailEnd type="none" w="med" len="med"/>
                    </a:lnR>
                    <a:lnT w="6350" cap="flat" cmpd="sng" algn="ctr">
                      <a:solidFill>
                        <a:srgbClr val="A6A6A6"/>
                      </a:solidFill>
                      <a:prstDash val="solid"/>
                      <a:round/>
                      <a:headEnd type="none" w="med" len="med"/>
                      <a:tailEnd type="none" w="med" len="med"/>
                    </a:lnT>
                    <a:lnB w="6350" cap="flat" cmpd="sng" algn="ctr">
                      <a:solidFill>
                        <a:srgbClr val="A6A6A6"/>
                      </a:solidFill>
                      <a:prstDash val="solid"/>
                      <a:round/>
                      <a:headEnd type="none" w="med" len="med"/>
                      <a:tailEnd type="none" w="med" len="med"/>
                    </a:lnB>
                  </a:tcPr>
                </a:tc>
                <a:extLst>
                  <a:ext uri="{0D108BD9-81ED-4DB2-BD59-A6C34878D82A}">
                    <a16:rowId xmlns:a16="http://schemas.microsoft.com/office/drawing/2014/main" val="2210851438"/>
                  </a:ext>
                </a:extLst>
              </a:tr>
              <a:tr h="205191">
                <a:tc>
                  <a:txBody>
                    <a:bodyPr/>
                    <a:lstStyle/>
                    <a:p>
                      <a:pPr algn="ctr" fontAlgn="b"/>
                      <a:r>
                        <a:rPr lang="fr-FR" sz="1100" b="1" i="0" u="none" strike="noStrike" dirty="0">
                          <a:solidFill>
                            <a:srgbClr val="C71652"/>
                          </a:solidFill>
                          <a:effectLst/>
                          <a:latin typeface="Trebuchet MS" panose="020B0603020202020204" pitchFamily="34" charset="0"/>
                        </a:rPr>
                        <a:t>C13</a:t>
                      </a:r>
                    </a:p>
                  </a:txBody>
                  <a:tcPr marL="0" marR="0" marT="0" marB="0" anchor="b">
                    <a:lnL w="6350" cap="flat" cmpd="sng" algn="ctr">
                      <a:solidFill>
                        <a:srgbClr val="A6A6A6"/>
                      </a:solidFill>
                      <a:prstDash val="solid"/>
                      <a:round/>
                      <a:headEnd type="none" w="med" len="med"/>
                      <a:tailEnd type="none" w="med" len="med"/>
                    </a:lnL>
                    <a:lnR>
                      <a:noFill/>
                    </a:lnR>
                    <a:lnT w="6350" cap="flat" cmpd="sng" algn="ctr">
                      <a:solidFill>
                        <a:srgbClr val="A6A6A6"/>
                      </a:solidFill>
                      <a:prstDash val="solid"/>
                      <a:round/>
                      <a:headEnd type="none" w="med" len="med"/>
                      <a:tailEnd type="none" w="med" len="med"/>
                    </a:lnT>
                    <a:lnB w="6350" cap="flat" cmpd="sng" algn="ctr">
                      <a:solidFill>
                        <a:srgbClr val="A6A6A6"/>
                      </a:solidFill>
                      <a:prstDash val="solid"/>
                      <a:round/>
                      <a:headEnd type="none" w="med" len="med"/>
                      <a:tailEnd type="none" w="med" len="med"/>
                    </a:lnB>
                  </a:tcPr>
                </a:tc>
                <a:tc>
                  <a:txBody>
                    <a:bodyPr/>
                    <a:lstStyle/>
                    <a:p>
                      <a:pPr algn="l" fontAlgn="b"/>
                      <a:r>
                        <a:rPr lang="fr-FR" sz="1100" b="0" i="0" u="none" strike="noStrike" dirty="0">
                          <a:solidFill>
                            <a:srgbClr val="000000"/>
                          </a:solidFill>
                          <a:effectLst/>
                          <a:latin typeface="Trebuchet MS" panose="020B0603020202020204" pitchFamily="34" charset="0"/>
                        </a:rPr>
                        <a:t> </a:t>
                      </a:r>
                    </a:p>
                  </a:txBody>
                  <a:tcPr marL="0" marR="0" marT="0" marB="0" anchor="b">
                    <a:lnL>
                      <a:noFill/>
                    </a:lnL>
                    <a:lnR>
                      <a:noFill/>
                    </a:lnR>
                    <a:lnT w="6350" cap="flat" cmpd="sng" algn="ctr">
                      <a:solidFill>
                        <a:srgbClr val="A6A6A6"/>
                      </a:solidFill>
                      <a:prstDash val="solid"/>
                      <a:round/>
                      <a:headEnd type="none" w="med" len="med"/>
                      <a:tailEnd type="none" w="med" len="med"/>
                    </a:lnT>
                    <a:lnB w="6350" cap="flat" cmpd="sng" algn="ctr">
                      <a:solidFill>
                        <a:srgbClr val="A6A6A6"/>
                      </a:solidFill>
                      <a:prstDash val="solid"/>
                      <a:round/>
                      <a:headEnd type="none" w="med" len="med"/>
                      <a:tailEnd type="none" w="med" len="med"/>
                    </a:lnB>
                    <a:noFill/>
                  </a:tcPr>
                </a:tc>
                <a:tc>
                  <a:txBody>
                    <a:bodyPr/>
                    <a:lstStyle/>
                    <a:p>
                      <a:pPr algn="l" fontAlgn="b"/>
                      <a:r>
                        <a:rPr lang="fr-FR" sz="1100" b="0" i="0" u="none" strike="noStrike" dirty="0">
                          <a:solidFill>
                            <a:srgbClr val="000000"/>
                          </a:solidFill>
                          <a:effectLst/>
                          <a:latin typeface="Trebuchet MS" panose="020B0603020202020204" pitchFamily="34" charset="0"/>
                        </a:rPr>
                        <a:t> </a:t>
                      </a:r>
                    </a:p>
                  </a:txBody>
                  <a:tcPr marL="0" marR="0" marT="0" marB="0" anchor="b">
                    <a:lnL>
                      <a:noFill/>
                    </a:lnL>
                    <a:lnR>
                      <a:noFill/>
                    </a:lnR>
                    <a:lnT w="6350" cap="flat" cmpd="sng" algn="ctr">
                      <a:solidFill>
                        <a:srgbClr val="A6A6A6"/>
                      </a:solidFill>
                      <a:prstDash val="solid"/>
                      <a:round/>
                      <a:headEnd type="none" w="med" len="med"/>
                      <a:tailEnd type="none" w="med" len="med"/>
                    </a:lnT>
                    <a:lnB w="6350" cap="flat" cmpd="sng" algn="ctr">
                      <a:solidFill>
                        <a:srgbClr val="A6A6A6"/>
                      </a:solidFill>
                      <a:prstDash val="solid"/>
                      <a:round/>
                      <a:headEnd type="none" w="med" len="med"/>
                      <a:tailEnd type="none" w="med" len="med"/>
                    </a:lnB>
                  </a:tcPr>
                </a:tc>
                <a:tc>
                  <a:txBody>
                    <a:bodyPr/>
                    <a:lstStyle/>
                    <a:p>
                      <a:pPr algn="l" fontAlgn="b"/>
                      <a:r>
                        <a:rPr lang="fr-FR" sz="1100" b="0" i="0" u="none" strike="noStrike" dirty="0">
                          <a:solidFill>
                            <a:srgbClr val="000000"/>
                          </a:solidFill>
                          <a:effectLst/>
                          <a:latin typeface="Trebuchet MS" panose="020B0603020202020204" pitchFamily="34" charset="0"/>
                        </a:rPr>
                        <a:t> </a:t>
                      </a:r>
                    </a:p>
                  </a:txBody>
                  <a:tcPr marL="0" marR="0" marT="0" marB="0" anchor="b">
                    <a:lnL>
                      <a:noFill/>
                    </a:lnL>
                    <a:lnR>
                      <a:noFill/>
                    </a:lnR>
                    <a:lnT w="6350" cap="flat" cmpd="sng" algn="ctr">
                      <a:solidFill>
                        <a:srgbClr val="A6A6A6"/>
                      </a:solidFill>
                      <a:prstDash val="solid"/>
                      <a:round/>
                      <a:headEnd type="none" w="med" len="med"/>
                      <a:tailEnd type="none" w="med" len="med"/>
                    </a:lnT>
                    <a:lnB w="6350" cap="flat" cmpd="sng" algn="ctr">
                      <a:solidFill>
                        <a:srgbClr val="A6A6A6"/>
                      </a:solidFill>
                      <a:prstDash val="solid"/>
                      <a:round/>
                      <a:headEnd type="none" w="med" len="med"/>
                      <a:tailEnd type="none" w="med" len="med"/>
                    </a:lnB>
                  </a:tcPr>
                </a:tc>
                <a:tc>
                  <a:txBody>
                    <a:bodyPr/>
                    <a:lstStyle/>
                    <a:p>
                      <a:pPr algn="l" fontAlgn="b"/>
                      <a:r>
                        <a:rPr lang="fr-FR" sz="1100" b="0" i="0" u="none" strike="noStrike" dirty="0">
                          <a:solidFill>
                            <a:srgbClr val="000000"/>
                          </a:solidFill>
                          <a:effectLst/>
                          <a:latin typeface="Trebuchet MS" panose="020B0603020202020204" pitchFamily="34" charset="0"/>
                        </a:rPr>
                        <a:t> </a:t>
                      </a:r>
                    </a:p>
                  </a:txBody>
                  <a:tcPr marL="0" marR="0" marT="0" marB="0" anchor="b">
                    <a:lnL>
                      <a:noFill/>
                    </a:lnL>
                    <a:lnR>
                      <a:noFill/>
                    </a:lnR>
                    <a:lnT w="6350" cap="flat" cmpd="sng" algn="ctr">
                      <a:solidFill>
                        <a:srgbClr val="A6A6A6"/>
                      </a:solidFill>
                      <a:prstDash val="solid"/>
                      <a:round/>
                      <a:headEnd type="none" w="med" len="med"/>
                      <a:tailEnd type="none" w="med" len="med"/>
                    </a:lnT>
                    <a:lnB w="6350" cap="flat" cmpd="sng" algn="ctr">
                      <a:solidFill>
                        <a:srgbClr val="A6A6A6"/>
                      </a:solidFill>
                      <a:prstDash val="solid"/>
                      <a:round/>
                      <a:headEnd type="none" w="med" len="med"/>
                      <a:tailEnd type="none" w="med" len="med"/>
                    </a:lnB>
                  </a:tcPr>
                </a:tc>
                <a:tc>
                  <a:txBody>
                    <a:bodyPr/>
                    <a:lstStyle/>
                    <a:p>
                      <a:pPr algn="l" fontAlgn="b"/>
                      <a:r>
                        <a:rPr lang="fr-FR" sz="1100" b="0" i="0" u="none" strike="noStrike" dirty="0">
                          <a:solidFill>
                            <a:srgbClr val="000000"/>
                          </a:solidFill>
                          <a:effectLst/>
                          <a:latin typeface="Trebuchet MS" panose="020B0603020202020204" pitchFamily="34" charset="0"/>
                        </a:rPr>
                        <a:t> </a:t>
                      </a:r>
                    </a:p>
                  </a:txBody>
                  <a:tcPr marL="0" marR="0" marT="0" marB="0" anchor="b">
                    <a:lnL>
                      <a:noFill/>
                    </a:lnL>
                    <a:lnR>
                      <a:noFill/>
                    </a:lnR>
                    <a:lnT w="6350" cap="flat" cmpd="sng" algn="ctr">
                      <a:solidFill>
                        <a:srgbClr val="A6A6A6"/>
                      </a:solidFill>
                      <a:prstDash val="solid"/>
                      <a:round/>
                      <a:headEnd type="none" w="med" len="med"/>
                      <a:tailEnd type="none" w="med" len="med"/>
                    </a:lnT>
                    <a:lnB w="6350" cap="flat" cmpd="sng" algn="ctr">
                      <a:solidFill>
                        <a:srgbClr val="A6A6A6"/>
                      </a:solidFill>
                      <a:prstDash val="solid"/>
                      <a:round/>
                      <a:headEnd type="none" w="med" len="med"/>
                      <a:tailEnd type="none" w="med" len="med"/>
                    </a:lnB>
                  </a:tcPr>
                </a:tc>
                <a:tc>
                  <a:txBody>
                    <a:bodyPr/>
                    <a:lstStyle/>
                    <a:p>
                      <a:pPr algn="l" fontAlgn="b"/>
                      <a:r>
                        <a:rPr lang="fr-FR" sz="1100" b="0" i="0" u="none" strike="noStrike" dirty="0">
                          <a:solidFill>
                            <a:srgbClr val="000000"/>
                          </a:solidFill>
                          <a:effectLst/>
                          <a:latin typeface="Trebuchet MS" panose="020B0603020202020204" pitchFamily="34" charset="0"/>
                        </a:rPr>
                        <a:t> </a:t>
                      </a:r>
                    </a:p>
                  </a:txBody>
                  <a:tcPr marL="0" marR="0" marT="0" marB="0" anchor="b">
                    <a:lnL>
                      <a:noFill/>
                    </a:lnL>
                    <a:lnR>
                      <a:noFill/>
                    </a:lnR>
                    <a:lnT w="6350" cap="flat" cmpd="sng" algn="ctr">
                      <a:solidFill>
                        <a:srgbClr val="A6A6A6"/>
                      </a:solidFill>
                      <a:prstDash val="solid"/>
                      <a:round/>
                      <a:headEnd type="none" w="med" len="med"/>
                      <a:tailEnd type="none" w="med" len="med"/>
                    </a:lnT>
                    <a:lnB w="6350" cap="flat" cmpd="sng" algn="ctr">
                      <a:solidFill>
                        <a:srgbClr val="A6A6A6"/>
                      </a:solidFill>
                      <a:prstDash val="solid"/>
                      <a:round/>
                      <a:headEnd type="none" w="med" len="med"/>
                      <a:tailEnd type="none" w="med" len="med"/>
                    </a:lnB>
                  </a:tcPr>
                </a:tc>
                <a:tc>
                  <a:txBody>
                    <a:bodyPr/>
                    <a:lstStyle/>
                    <a:p>
                      <a:pPr algn="l" fontAlgn="b"/>
                      <a:r>
                        <a:rPr lang="fr-FR" sz="1100" b="0" i="0" u="none" strike="noStrike" dirty="0">
                          <a:solidFill>
                            <a:srgbClr val="000000"/>
                          </a:solidFill>
                          <a:effectLst/>
                          <a:latin typeface="Trebuchet MS" panose="020B0603020202020204" pitchFamily="34" charset="0"/>
                        </a:rPr>
                        <a:t> </a:t>
                      </a:r>
                    </a:p>
                  </a:txBody>
                  <a:tcPr marL="0" marR="0" marT="0" marB="0" anchor="b">
                    <a:lnL>
                      <a:noFill/>
                    </a:lnL>
                    <a:lnR>
                      <a:noFill/>
                    </a:lnR>
                    <a:lnT w="6350" cap="flat" cmpd="sng" algn="ctr">
                      <a:solidFill>
                        <a:srgbClr val="A6A6A6"/>
                      </a:solidFill>
                      <a:prstDash val="solid"/>
                      <a:round/>
                      <a:headEnd type="none" w="med" len="med"/>
                      <a:tailEnd type="none" w="med" len="med"/>
                    </a:lnT>
                    <a:lnB w="6350" cap="flat" cmpd="sng" algn="ctr">
                      <a:solidFill>
                        <a:srgbClr val="A6A6A6"/>
                      </a:solidFill>
                      <a:prstDash val="solid"/>
                      <a:round/>
                      <a:headEnd type="none" w="med" len="med"/>
                      <a:tailEnd type="none" w="med" len="med"/>
                    </a:lnB>
                  </a:tcPr>
                </a:tc>
                <a:tc>
                  <a:txBody>
                    <a:bodyPr/>
                    <a:lstStyle/>
                    <a:p>
                      <a:pPr algn="l" fontAlgn="b"/>
                      <a:r>
                        <a:rPr lang="fr-FR" sz="1100" b="0" i="0" u="none" strike="noStrike" dirty="0">
                          <a:solidFill>
                            <a:srgbClr val="000000"/>
                          </a:solidFill>
                          <a:effectLst/>
                          <a:latin typeface="Trebuchet MS" panose="020B0603020202020204" pitchFamily="34" charset="0"/>
                        </a:rPr>
                        <a:t> </a:t>
                      </a:r>
                    </a:p>
                  </a:txBody>
                  <a:tcPr marL="0" marR="0" marT="0" marB="0" anchor="b">
                    <a:lnL>
                      <a:noFill/>
                    </a:lnL>
                    <a:lnR>
                      <a:noFill/>
                    </a:lnR>
                    <a:lnT w="6350" cap="flat" cmpd="sng" algn="ctr">
                      <a:solidFill>
                        <a:srgbClr val="A6A6A6"/>
                      </a:solidFill>
                      <a:prstDash val="solid"/>
                      <a:round/>
                      <a:headEnd type="none" w="med" len="med"/>
                      <a:tailEnd type="none" w="med" len="med"/>
                    </a:lnT>
                    <a:lnB w="6350" cap="flat" cmpd="sng" algn="ctr">
                      <a:solidFill>
                        <a:srgbClr val="A6A6A6"/>
                      </a:solidFill>
                      <a:prstDash val="solid"/>
                      <a:round/>
                      <a:headEnd type="none" w="med" len="med"/>
                      <a:tailEnd type="none" w="med" len="med"/>
                    </a:lnB>
                  </a:tcPr>
                </a:tc>
                <a:tc>
                  <a:txBody>
                    <a:bodyPr/>
                    <a:lstStyle/>
                    <a:p>
                      <a:pPr algn="l" fontAlgn="b"/>
                      <a:r>
                        <a:rPr lang="fr-FR" sz="1100" b="0" i="0" u="none" strike="noStrike" dirty="0">
                          <a:solidFill>
                            <a:srgbClr val="000000"/>
                          </a:solidFill>
                          <a:effectLst/>
                          <a:latin typeface="Trebuchet MS" panose="020B0603020202020204" pitchFamily="34" charset="0"/>
                        </a:rPr>
                        <a:t> </a:t>
                      </a:r>
                    </a:p>
                  </a:txBody>
                  <a:tcPr marL="0" marR="0" marT="0" marB="0" anchor="b">
                    <a:lnL>
                      <a:noFill/>
                    </a:lnL>
                    <a:lnR>
                      <a:noFill/>
                    </a:lnR>
                    <a:lnT w="6350" cap="flat" cmpd="sng" algn="ctr">
                      <a:solidFill>
                        <a:srgbClr val="A6A6A6"/>
                      </a:solidFill>
                      <a:prstDash val="solid"/>
                      <a:round/>
                      <a:headEnd type="none" w="med" len="med"/>
                      <a:tailEnd type="none" w="med" len="med"/>
                    </a:lnT>
                    <a:lnB w="6350" cap="flat" cmpd="sng" algn="ctr">
                      <a:solidFill>
                        <a:srgbClr val="A6A6A6"/>
                      </a:solidFill>
                      <a:prstDash val="solid"/>
                      <a:round/>
                      <a:headEnd type="none" w="med" len="med"/>
                      <a:tailEnd type="none" w="med" len="med"/>
                    </a:lnB>
                  </a:tcPr>
                </a:tc>
                <a:tc>
                  <a:txBody>
                    <a:bodyPr/>
                    <a:lstStyle/>
                    <a:p>
                      <a:pPr algn="l" fontAlgn="b"/>
                      <a:r>
                        <a:rPr lang="fr-FR" sz="1100" b="0" i="0" u="none" strike="noStrike" dirty="0">
                          <a:solidFill>
                            <a:srgbClr val="000000"/>
                          </a:solidFill>
                          <a:effectLst/>
                          <a:latin typeface="Trebuchet MS" panose="020B0603020202020204" pitchFamily="34" charset="0"/>
                        </a:rPr>
                        <a:t> </a:t>
                      </a:r>
                    </a:p>
                  </a:txBody>
                  <a:tcPr marL="0" marR="0" marT="0" marB="0" anchor="b">
                    <a:lnL>
                      <a:noFill/>
                    </a:lnL>
                    <a:lnR>
                      <a:noFill/>
                    </a:lnR>
                    <a:lnT w="6350" cap="flat" cmpd="sng" algn="ctr">
                      <a:solidFill>
                        <a:srgbClr val="A6A6A6"/>
                      </a:solidFill>
                      <a:prstDash val="solid"/>
                      <a:round/>
                      <a:headEnd type="none" w="med" len="med"/>
                      <a:tailEnd type="none" w="med" len="med"/>
                    </a:lnT>
                    <a:lnB w="6350" cap="flat" cmpd="sng" algn="ctr">
                      <a:solidFill>
                        <a:srgbClr val="A6A6A6"/>
                      </a:solidFill>
                      <a:prstDash val="solid"/>
                      <a:round/>
                      <a:headEnd type="none" w="med" len="med"/>
                      <a:tailEnd type="none" w="med" len="med"/>
                    </a:lnB>
                  </a:tcPr>
                </a:tc>
                <a:tc>
                  <a:txBody>
                    <a:bodyPr/>
                    <a:lstStyle/>
                    <a:p>
                      <a:pPr algn="l" fontAlgn="b"/>
                      <a:r>
                        <a:rPr lang="fr-FR" sz="1100" b="0" i="0" u="none" strike="noStrike" dirty="0">
                          <a:solidFill>
                            <a:srgbClr val="000000"/>
                          </a:solidFill>
                          <a:effectLst/>
                          <a:latin typeface="Trebuchet MS" panose="020B0603020202020204" pitchFamily="34" charset="0"/>
                        </a:rPr>
                        <a:t> </a:t>
                      </a:r>
                    </a:p>
                  </a:txBody>
                  <a:tcPr marL="0" marR="0" marT="0" marB="0" anchor="b">
                    <a:lnL>
                      <a:noFill/>
                    </a:lnL>
                    <a:lnR w="6350" cap="flat" cmpd="sng" algn="ctr">
                      <a:solidFill>
                        <a:srgbClr val="A6A6A6"/>
                      </a:solidFill>
                      <a:prstDash val="solid"/>
                      <a:round/>
                      <a:headEnd type="none" w="med" len="med"/>
                      <a:tailEnd type="none" w="med" len="med"/>
                    </a:lnR>
                    <a:lnT w="6350" cap="flat" cmpd="sng" algn="ctr">
                      <a:solidFill>
                        <a:srgbClr val="A6A6A6"/>
                      </a:solidFill>
                      <a:prstDash val="solid"/>
                      <a:round/>
                      <a:headEnd type="none" w="med" len="med"/>
                      <a:tailEnd type="none" w="med" len="med"/>
                    </a:lnT>
                    <a:lnB w="6350" cap="flat" cmpd="sng" algn="ctr">
                      <a:solidFill>
                        <a:srgbClr val="A6A6A6"/>
                      </a:solidFill>
                      <a:prstDash val="solid"/>
                      <a:round/>
                      <a:headEnd type="none" w="med" len="med"/>
                      <a:tailEnd type="none" w="med" len="med"/>
                    </a:lnB>
                  </a:tcPr>
                </a:tc>
                <a:extLst>
                  <a:ext uri="{0D108BD9-81ED-4DB2-BD59-A6C34878D82A}">
                    <a16:rowId xmlns:a16="http://schemas.microsoft.com/office/drawing/2014/main" val="3451108246"/>
                  </a:ext>
                </a:extLst>
              </a:tr>
              <a:tr h="205191">
                <a:tc>
                  <a:txBody>
                    <a:bodyPr/>
                    <a:lstStyle/>
                    <a:p>
                      <a:pPr algn="ctr" fontAlgn="b"/>
                      <a:r>
                        <a:rPr lang="fr-FR" sz="1100" b="1" i="0" u="none" strike="noStrike" dirty="0">
                          <a:solidFill>
                            <a:srgbClr val="C71652"/>
                          </a:solidFill>
                          <a:effectLst/>
                          <a:latin typeface="Trebuchet MS" panose="020B0603020202020204" pitchFamily="34" charset="0"/>
                        </a:rPr>
                        <a:t>C12</a:t>
                      </a:r>
                    </a:p>
                  </a:txBody>
                  <a:tcPr marL="0" marR="0" marT="0" marB="0" anchor="b">
                    <a:lnL w="6350" cap="flat" cmpd="sng" algn="ctr">
                      <a:solidFill>
                        <a:srgbClr val="A6A6A6"/>
                      </a:solidFill>
                      <a:prstDash val="solid"/>
                      <a:round/>
                      <a:headEnd type="none" w="med" len="med"/>
                      <a:tailEnd type="none" w="med" len="med"/>
                    </a:lnL>
                    <a:lnR>
                      <a:noFill/>
                    </a:lnR>
                    <a:lnT w="6350" cap="flat" cmpd="sng" algn="ctr">
                      <a:solidFill>
                        <a:srgbClr val="A6A6A6"/>
                      </a:solidFill>
                      <a:prstDash val="solid"/>
                      <a:round/>
                      <a:headEnd type="none" w="med" len="med"/>
                      <a:tailEnd type="none" w="med" len="med"/>
                    </a:lnT>
                    <a:lnB w="6350" cap="flat" cmpd="sng" algn="ctr">
                      <a:solidFill>
                        <a:srgbClr val="A6A6A6"/>
                      </a:solidFill>
                      <a:prstDash val="solid"/>
                      <a:round/>
                      <a:headEnd type="none" w="med" len="med"/>
                      <a:tailEnd type="none" w="med" len="med"/>
                    </a:lnB>
                  </a:tcPr>
                </a:tc>
                <a:tc>
                  <a:txBody>
                    <a:bodyPr/>
                    <a:lstStyle/>
                    <a:p>
                      <a:pPr algn="l" fontAlgn="b"/>
                      <a:r>
                        <a:rPr lang="fr-FR" sz="1100" b="0" i="0" u="none" strike="noStrike" dirty="0">
                          <a:solidFill>
                            <a:srgbClr val="000000"/>
                          </a:solidFill>
                          <a:effectLst/>
                          <a:latin typeface="Trebuchet MS" panose="020B0603020202020204" pitchFamily="34" charset="0"/>
                        </a:rPr>
                        <a:t> </a:t>
                      </a:r>
                    </a:p>
                  </a:txBody>
                  <a:tcPr marL="0" marR="0" marT="0" marB="0" anchor="b">
                    <a:lnL>
                      <a:noFill/>
                    </a:lnL>
                    <a:lnR>
                      <a:noFill/>
                    </a:lnR>
                    <a:lnT w="6350" cap="flat" cmpd="sng" algn="ctr">
                      <a:solidFill>
                        <a:srgbClr val="A6A6A6"/>
                      </a:solidFill>
                      <a:prstDash val="solid"/>
                      <a:round/>
                      <a:headEnd type="none" w="med" len="med"/>
                      <a:tailEnd type="none" w="med" len="med"/>
                    </a:lnT>
                    <a:lnB w="6350" cap="flat" cmpd="sng" algn="ctr">
                      <a:solidFill>
                        <a:srgbClr val="A6A6A6"/>
                      </a:solidFill>
                      <a:prstDash val="solid"/>
                      <a:round/>
                      <a:headEnd type="none" w="med" len="med"/>
                      <a:tailEnd type="none" w="med" len="med"/>
                    </a:lnB>
                    <a:noFill/>
                  </a:tcPr>
                </a:tc>
                <a:tc>
                  <a:txBody>
                    <a:bodyPr/>
                    <a:lstStyle/>
                    <a:p>
                      <a:pPr algn="l" fontAlgn="b"/>
                      <a:r>
                        <a:rPr lang="fr-FR" sz="1100" b="0" i="0" u="none" strike="noStrike" dirty="0">
                          <a:solidFill>
                            <a:srgbClr val="000000"/>
                          </a:solidFill>
                          <a:effectLst/>
                          <a:latin typeface="Trebuchet MS" panose="020B0603020202020204" pitchFamily="34" charset="0"/>
                        </a:rPr>
                        <a:t> </a:t>
                      </a:r>
                    </a:p>
                  </a:txBody>
                  <a:tcPr marL="0" marR="0" marT="0" marB="0" anchor="b">
                    <a:lnL>
                      <a:noFill/>
                    </a:lnL>
                    <a:lnR>
                      <a:noFill/>
                    </a:lnR>
                    <a:lnT w="6350" cap="flat" cmpd="sng" algn="ctr">
                      <a:solidFill>
                        <a:srgbClr val="A6A6A6"/>
                      </a:solidFill>
                      <a:prstDash val="solid"/>
                      <a:round/>
                      <a:headEnd type="none" w="med" len="med"/>
                      <a:tailEnd type="none" w="med" len="med"/>
                    </a:lnT>
                    <a:lnB w="6350" cap="flat" cmpd="sng" algn="ctr">
                      <a:solidFill>
                        <a:srgbClr val="A6A6A6"/>
                      </a:solidFill>
                      <a:prstDash val="solid"/>
                      <a:round/>
                      <a:headEnd type="none" w="med" len="med"/>
                      <a:tailEnd type="none" w="med" len="med"/>
                    </a:lnB>
                  </a:tcPr>
                </a:tc>
                <a:tc>
                  <a:txBody>
                    <a:bodyPr/>
                    <a:lstStyle/>
                    <a:p>
                      <a:pPr algn="l" fontAlgn="b"/>
                      <a:r>
                        <a:rPr lang="fr-FR" sz="1100" b="0" i="0" u="none" strike="noStrike" dirty="0">
                          <a:solidFill>
                            <a:srgbClr val="000000"/>
                          </a:solidFill>
                          <a:effectLst/>
                          <a:latin typeface="Trebuchet MS" panose="020B0603020202020204" pitchFamily="34" charset="0"/>
                        </a:rPr>
                        <a:t> </a:t>
                      </a:r>
                    </a:p>
                  </a:txBody>
                  <a:tcPr marL="0" marR="0" marT="0" marB="0" anchor="b">
                    <a:lnL>
                      <a:noFill/>
                    </a:lnL>
                    <a:lnR>
                      <a:noFill/>
                    </a:lnR>
                    <a:lnT w="6350" cap="flat" cmpd="sng" algn="ctr">
                      <a:solidFill>
                        <a:srgbClr val="A6A6A6"/>
                      </a:solidFill>
                      <a:prstDash val="solid"/>
                      <a:round/>
                      <a:headEnd type="none" w="med" len="med"/>
                      <a:tailEnd type="none" w="med" len="med"/>
                    </a:lnT>
                    <a:lnB w="6350" cap="flat" cmpd="sng" algn="ctr">
                      <a:solidFill>
                        <a:srgbClr val="A6A6A6"/>
                      </a:solidFill>
                      <a:prstDash val="solid"/>
                      <a:round/>
                      <a:headEnd type="none" w="med" len="med"/>
                      <a:tailEnd type="none" w="med" len="med"/>
                    </a:lnB>
                  </a:tcPr>
                </a:tc>
                <a:tc>
                  <a:txBody>
                    <a:bodyPr/>
                    <a:lstStyle/>
                    <a:p>
                      <a:pPr algn="l" fontAlgn="b"/>
                      <a:r>
                        <a:rPr lang="fr-FR" sz="1100" b="0" i="0" u="none" strike="noStrike" dirty="0">
                          <a:solidFill>
                            <a:srgbClr val="000000"/>
                          </a:solidFill>
                          <a:effectLst/>
                          <a:latin typeface="Trebuchet MS" panose="020B0603020202020204" pitchFamily="34" charset="0"/>
                        </a:rPr>
                        <a:t> </a:t>
                      </a:r>
                    </a:p>
                  </a:txBody>
                  <a:tcPr marL="0" marR="0" marT="0" marB="0" anchor="b">
                    <a:lnL>
                      <a:noFill/>
                    </a:lnL>
                    <a:lnR>
                      <a:noFill/>
                    </a:lnR>
                    <a:lnT w="6350" cap="flat" cmpd="sng" algn="ctr">
                      <a:solidFill>
                        <a:srgbClr val="A6A6A6"/>
                      </a:solidFill>
                      <a:prstDash val="solid"/>
                      <a:round/>
                      <a:headEnd type="none" w="med" len="med"/>
                      <a:tailEnd type="none" w="med" len="med"/>
                    </a:lnT>
                    <a:lnB w="6350" cap="flat" cmpd="sng" algn="ctr">
                      <a:solidFill>
                        <a:srgbClr val="A6A6A6"/>
                      </a:solidFill>
                      <a:prstDash val="solid"/>
                      <a:round/>
                      <a:headEnd type="none" w="med" len="med"/>
                      <a:tailEnd type="none" w="med" len="med"/>
                    </a:lnB>
                  </a:tcPr>
                </a:tc>
                <a:tc>
                  <a:txBody>
                    <a:bodyPr/>
                    <a:lstStyle/>
                    <a:p>
                      <a:pPr algn="l" fontAlgn="b"/>
                      <a:r>
                        <a:rPr lang="fr-FR" sz="1100" b="0" i="0" u="none" strike="noStrike" dirty="0">
                          <a:solidFill>
                            <a:srgbClr val="000000"/>
                          </a:solidFill>
                          <a:effectLst/>
                          <a:latin typeface="Trebuchet MS" panose="020B0603020202020204" pitchFamily="34" charset="0"/>
                        </a:rPr>
                        <a:t> </a:t>
                      </a:r>
                    </a:p>
                  </a:txBody>
                  <a:tcPr marL="0" marR="0" marT="0" marB="0" anchor="b">
                    <a:lnL>
                      <a:noFill/>
                    </a:lnL>
                    <a:lnR>
                      <a:noFill/>
                    </a:lnR>
                    <a:lnT w="6350" cap="flat" cmpd="sng" algn="ctr">
                      <a:solidFill>
                        <a:srgbClr val="A6A6A6"/>
                      </a:solidFill>
                      <a:prstDash val="solid"/>
                      <a:round/>
                      <a:headEnd type="none" w="med" len="med"/>
                      <a:tailEnd type="none" w="med" len="med"/>
                    </a:lnT>
                    <a:lnB w="6350" cap="flat" cmpd="sng" algn="ctr">
                      <a:solidFill>
                        <a:srgbClr val="A6A6A6"/>
                      </a:solidFill>
                      <a:prstDash val="solid"/>
                      <a:round/>
                      <a:headEnd type="none" w="med" len="med"/>
                      <a:tailEnd type="none" w="med" len="med"/>
                    </a:lnB>
                  </a:tcPr>
                </a:tc>
                <a:tc>
                  <a:txBody>
                    <a:bodyPr/>
                    <a:lstStyle/>
                    <a:p>
                      <a:pPr algn="l" fontAlgn="b"/>
                      <a:r>
                        <a:rPr lang="fr-FR" sz="1100" b="0" i="0" u="none" strike="noStrike" dirty="0">
                          <a:solidFill>
                            <a:srgbClr val="000000"/>
                          </a:solidFill>
                          <a:effectLst/>
                          <a:latin typeface="Trebuchet MS" panose="020B0603020202020204" pitchFamily="34" charset="0"/>
                        </a:rPr>
                        <a:t> </a:t>
                      </a:r>
                    </a:p>
                  </a:txBody>
                  <a:tcPr marL="0" marR="0" marT="0" marB="0" anchor="b">
                    <a:lnL>
                      <a:noFill/>
                    </a:lnL>
                    <a:lnR>
                      <a:noFill/>
                    </a:lnR>
                    <a:lnT w="6350" cap="flat" cmpd="sng" algn="ctr">
                      <a:solidFill>
                        <a:srgbClr val="A6A6A6"/>
                      </a:solidFill>
                      <a:prstDash val="solid"/>
                      <a:round/>
                      <a:headEnd type="none" w="med" len="med"/>
                      <a:tailEnd type="none" w="med" len="med"/>
                    </a:lnT>
                    <a:lnB w="6350" cap="flat" cmpd="sng" algn="ctr">
                      <a:solidFill>
                        <a:srgbClr val="A6A6A6"/>
                      </a:solidFill>
                      <a:prstDash val="solid"/>
                      <a:round/>
                      <a:headEnd type="none" w="med" len="med"/>
                      <a:tailEnd type="none" w="med" len="med"/>
                    </a:lnB>
                  </a:tcPr>
                </a:tc>
                <a:tc>
                  <a:txBody>
                    <a:bodyPr/>
                    <a:lstStyle/>
                    <a:p>
                      <a:pPr algn="l" fontAlgn="b"/>
                      <a:r>
                        <a:rPr lang="fr-FR" sz="1100" b="0" i="0" u="none" strike="noStrike" dirty="0">
                          <a:solidFill>
                            <a:srgbClr val="000000"/>
                          </a:solidFill>
                          <a:effectLst/>
                          <a:latin typeface="Trebuchet MS" panose="020B0603020202020204" pitchFamily="34" charset="0"/>
                        </a:rPr>
                        <a:t> </a:t>
                      </a:r>
                    </a:p>
                  </a:txBody>
                  <a:tcPr marL="0" marR="0" marT="0" marB="0" anchor="b">
                    <a:lnL>
                      <a:noFill/>
                    </a:lnL>
                    <a:lnR>
                      <a:noFill/>
                    </a:lnR>
                    <a:lnT w="6350" cap="flat" cmpd="sng" algn="ctr">
                      <a:solidFill>
                        <a:srgbClr val="A6A6A6"/>
                      </a:solidFill>
                      <a:prstDash val="solid"/>
                      <a:round/>
                      <a:headEnd type="none" w="med" len="med"/>
                      <a:tailEnd type="none" w="med" len="med"/>
                    </a:lnT>
                    <a:lnB w="6350" cap="flat" cmpd="sng" algn="ctr">
                      <a:solidFill>
                        <a:srgbClr val="A6A6A6"/>
                      </a:solidFill>
                      <a:prstDash val="solid"/>
                      <a:round/>
                      <a:headEnd type="none" w="med" len="med"/>
                      <a:tailEnd type="none" w="med" len="med"/>
                    </a:lnB>
                  </a:tcPr>
                </a:tc>
                <a:tc>
                  <a:txBody>
                    <a:bodyPr/>
                    <a:lstStyle/>
                    <a:p>
                      <a:pPr algn="l" fontAlgn="b"/>
                      <a:r>
                        <a:rPr lang="fr-FR" sz="1100" b="0" i="0" u="none" strike="noStrike" dirty="0">
                          <a:solidFill>
                            <a:srgbClr val="000000"/>
                          </a:solidFill>
                          <a:effectLst/>
                          <a:latin typeface="Trebuchet MS" panose="020B0603020202020204" pitchFamily="34" charset="0"/>
                        </a:rPr>
                        <a:t> </a:t>
                      </a:r>
                    </a:p>
                  </a:txBody>
                  <a:tcPr marL="0" marR="0" marT="0" marB="0" anchor="b">
                    <a:lnL>
                      <a:noFill/>
                    </a:lnL>
                    <a:lnR>
                      <a:noFill/>
                    </a:lnR>
                    <a:lnT w="6350" cap="flat" cmpd="sng" algn="ctr">
                      <a:solidFill>
                        <a:srgbClr val="A6A6A6"/>
                      </a:solidFill>
                      <a:prstDash val="solid"/>
                      <a:round/>
                      <a:headEnd type="none" w="med" len="med"/>
                      <a:tailEnd type="none" w="med" len="med"/>
                    </a:lnT>
                    <a:lnB w="6350" cap="flat" cmpd="sng" algn="ctr">
                      <a:solidFill>
                        <a:srgbClr val="A6A6A6"/>
                      </a:solidFill>
                      <a:prstDash val="solid"/>
                      <a:round/>
                      <a:headEnd type="none" w="med" len="med"/>
                      <a:tailEnd type="none" w="med" len="med"/>
                    </a:lnB>
                  </a:tcPr>
                </a:tc>
                <a:tc>
                  <a:txBody>
                    <a:bodyPr/>
                    <a:lstStyle/>
                    <a:p>
                      <a:pPr algn="l" fontAlgn="b"/>
                      <a:r>
                        <a:rPr lang="fr-FR" sz="1100" b="0" i="0" u="none" strike="noStrike" dirty="0">
                          <a:solidFill>
                            <a:srgbClr val="000000"/>
                          </a:solidFill>
                          <a:effectLst/>
                          <a:latin typeface="Trebuchet MS" panose="020B0603020202020204" pitchFamily="34" charset="0"/>
                        </a:rPr>
                        <a:t> </a:t>
                      </a:r>
                    </a:p>
                  </a:txBody>
                  <a:tcPr marL="0" marR="0" marT="0" marB="0" anchor="b">
                    <a:lnL>
                      <a:noFill/>
                    </a:lnL>
                    <a:lnR>
                      <a:noFill/>
                    </a:lnR>
                    <a:lnT w="6350" cap="flat" cmpd="sng" algn="ctr">
                      <a:solidFill>
                        <a:srgbClr val="A6A6A6"/>
                      </a:solidFill>
                      <a:prstDash val="solid"/>
                      <a:round/>
                      <a:headEnd type="none" w="med" len="med"/>
                      <a:tailEnd type="none" w="med" len="med"/>
                    </a:lnT>
                    <a:lnB w="6350" cap="flat" cmpd="sng" algn="ctr">
                      <a:solidFill>
                        <a:srgbClr val="A6A6A6"/>
                      </a:solidFill>
                      <a:prstDash val="solid"/>
                      <a:round/>
                      <a:headEnd type="none" w="med" len="med"/>
                      <a:tailEnd type="none" w="med" len="med"/>
                    </a:lnB>
                  </a:tcPr>
                </a:tc>
                <a:tc>
                  <a:txBody>
                    <a:bodyPr/>
                    <a:lstStyle/>
                    <a:p>
                      <a:pPr algn="l" fontAlgn="b"/>
                      <a:r>
                        <a:rPr lang="fr-FR" sz="1100" b="0" i="0" u="none" strike="noStrike" dirty="0">
                          <a:solidFill>
                            <a:srgbClr val="000000"/>
                          </a:solidFill>
                          <a:effectLst/>
                          <a:latin typeface="Trebuchet MS" panose="020B0603020202020204" pitchFamily="34" charset="0"/>
                        </a:rPr>
                        <a:t> </a:t>
                      </a:r>
                    </a:p>
                  </a:txBody>
                  <a:tcPr marL="0" marR="0" marT="0" marB="0" anchor="b">
                    <a:lnL>
                      <a:noFill/>
                    </a:lnL>
                    <a:lnR>
                      <a:noFill/>
                    </a:lnR>
                    <a:lnT w="6350" cap="flat" cmpd="sng" algn="ctr">
                      <a:solidFill>
                        <a:srgbClr val="A6A6A6"/>
                      </a:solidFill>
                      <a:prstDash val="solid"/>
                      <a:round/>
                      <a:headEnd type="none" w="med" len="med"/>
                      <a:tailEnd type="none" w="med" len="med"/>
                    </a:lnT>
                    <a:lnB w="6350" cap="flat" cmpd="sng" algn="ctr">
                      <a:solidFill>
                        <a:srgbClr val="A6A6A6"/>
                      </a:solidFill>
                      <a:prstDash val="solid"/>
                      <a:round/>
                      <a:headEnd type="none" w="med" len="med"/>
                      <a:tailEnd type="none" w="med" len="med"/>
                    </a:lnB>
                  </a:tcPr>
                </a:tc>
                <a:tc>
                  <a:txBody>
                    <a:bodyPr/>
                    <a:lstStyle/>
                    <a:p>
                      <a:pPr algn="l" fontAlgn="b"/>
                      <a:r>
                        <a:rPr lang="fr-FR" sz="1100" b="0" i="0" u="none" strike="noStrike" dirty="0">
                          <a:solidFill>
                            <a:srgbClr val="000000"/>
                          </a:solidFill>
                          <a:effectLst/>
                          <a:latin typeface="Trebuchet MS" panose="020B0603020202020204" pitchFamily="34" charset="0"/>
                        </a:rPr>
                        <a:t> </a:t>
                      </a:r>
                    </a:p>
                  </a:txBody>
                  <a:tcPr marL="0" marR="0" marT="0" marB="0" anchor="b">
                    <a:lnL>
                      <a:noFill/>
                    </a:lnL>
                    <a:lnR w="6350" cap="flat" cmpd="sng" algn="ctr">
                      <a:solidFill>
                        <a:srgbClr val="A6A6A6"/>
                      </a:solidFill>
                      <a:prstDash val="solid"/>
                      <a:round/>
                      <a:headEnd type="none" w="med" len="med"/>
                      <a:tailEnd type="none" w="med" len="med"/>
                    </a:lnR>
                    <a:lnT w="6350" cap="flat" cmpd="sng" algn="ctr">
                      <a:solidFill>
                        <a:srgbClr val="A6A6A6"/>
                      </a:solidFill>
                      <a:prstDash val="solid"/>
                      <a:round/>
                      <a:headEnd type="none" w="med" len="med"/>
                      <a:tailEnd type="none" w="med" len="med"/>
                    </a:lnT>
                    <a:lnB w="6350" cap="flat" cmpd="sng" algn="ctr">
                      <a:solidFill>
                        <a:srgbClr val="A6A6A6"/>
                      </a:solidFill>
                      <a:prstDash val="solid"/>
                      <a:round/>
                      <a:headEnd type="none" w="med" len="med"/>
                      <a:tailEnd type="none" w="med" len="med"/>
                    </a:lnB>
                  </a:tcPr>
                </a:tc>
                <a:extLst>
                  <a:ext uri="{0D108BD9-81ED-4DB2-BD59-A6C34878D82A}">
                    <a16:rowId xmlns:a16="http://schemas.microsoft.com/office/drawing/2014/main" val="1340634454"/>
                  </a:ext>
                </a:extLst>
              </a:tr>
              <a:tr h="205191">
                <a:tc>
                  <a:txBody>
                    <a:bodyPr/>
                    <a:lstStyle/>
                    <a:p>
                      <a:pPr algn="ctr" fontAlgn="b"/>
                      <a:r>
                        <a:rPr lang="fr-FR" sz="1100" b="1" i="0" u="none" strike="noStrike" dirty="0">
                          <a:solidFill>
                            <a:srgbClr val="C71652"/>
                          </a:solidFill>
                          <a:effectLst/>
                          <a:latin typeface="Trebuchet MS" panose="020B0603020202020204" pitchFamily="34" charset="0"/>
                        </a:rPr>
                        <a:t>C11</a:t>
                      </a:r>
                    </a:p>
                  </a:txBody>
                  <a:tcPr marL="0" marR="0" marT="0" marB="0" anchor="b">
                    <a:lnL w="6350" cap="flat" cmpd="sng" algn="ctr">
                      <a:solidFill>
                        <a:srgbClr val="A6A6A6"/>
                      </a:solidFill>
                      <a:prstDash val="solid"/>
                      <a:round/>
                      <a:headEnd type="none" w="med" len="med"/>
                      <a:tailEnd type="none" w="med" len="med"/>
                    </a:lnL>
                    <a:lnR>
                      <a:noFill/>
                    </a:lnR>
                    <a:lnT w="6350" cap="flat" cmpd="sng" algn="ctr">
                      <a:solidFill>
                        <a:srgbClr val="A6A6A6"/>
                      </a:solidFill>
                      <a:prstDash val="solid"/>
                      <a:round/>
                      <a:headEnd type="none" w="med" len="med"/>
                      <a:tailEnd type="none" w="med" len="med"/>
                    </a:lnT>
                    <a:lnB w="6350" cap="flat" cmpd="sng" algn="ctr">
                      <a:solidFill>
                        <a:srgbClr val="A6A6A6"/>
                      </a:solidFill>
                      <a:prstDash val="solid"/>
                      <a:round/>
                      <a:headEnd type="none" w="med" len="med"/>
                      <a:tailEnd type="none" w="med" len="med"/>
                    </a:lnB>
                  </a:tcPr>
                </a:tc>
                <a:tc>
                  <a:txBody>
                    <a:bodyPr/>
                    <a:lstStyle/>
                    <a:p>
                      <a:pPr algn="l" fontAlgn="b"/>
                      <a:r>
                        <a:rPr lang="fr-FR" sz="1100" b="0" i="0" u="none" strike="noStrike" dirty="0">
                          <a:solidFill>
                            <a:srgbClr val="000000"/>
                          </a:solidFill>
                          <a:effectLst/>
                          <a:latin typeface="Trebuchet MS" panose="020B0603020202020204" pitchFamily="34" charset="0"/>
                        </a:rPr>
                        <a:t> </a:t>
                      </a:r>
                    </a:p>
                  </a:txBody>
                  <a:tcPr marL="0" marR="0" marT="0" marB="0" anchor="b">
                    <a:lnL>
                      <a:noFill/>
                    </a:lnL>
                    <a:lnR>
                      <a:noFill/>
                    </a:lnR>
                    <a:lnT w="6350" cap="flat" cmpd="sng" algn="ctr">
                      <a:solidFill>
                        <a:srgbClr val="A6A6A6"/>
                      </a:solidFill>
                      <a:prstDash val="solid"/>
                      <a:round/>
                      <a:headEnd type="none" w="med" len="med"/>
                      <a:tailEnd type="none" w="med" len="med"/>
                    </a:lnT>
                    <a:lnB w="6350" cap="flat" cmpd="sng" algn="ctr">
                      <a:solidFill>
                        <a:srgbClr val="A6A6A6"/>
                      </a:solidFill>
                      <a:prstDash val="solid"/>
                      <a:round/>
                      <a:headEnd type="none" w="med" len="med"/>
                      <a:tailEnd type="none" w="med" len="med"/>
                    </a:lnB>
                    <a:solidFill>
                      <a:srgbClr val="FFC000"/>
                    </a:solidFill>
                  </a:tcPr>
                </a:tc>
                <a:tc>
                  <a:txBody>
                    <a:bodyPr/>
                    <a:lstStyle/>
                    <a:p>
                      <a:pPr algn="l" fontAlgn="b"/>
                      <a:r>
                        <a:rPr lang="fr-FR" sz="1100" b="0" i="0" u="none" strike="noStrike" dirty="0">
                          <a:solidFill>
                            <a:srgbClr val="000000"/>
                          </a:solidFill>
                          <a:effectLst/>
                          <a:latin typeface="Trebuchet MS" panose="020B0603020202020204" pitchFamily="34" charset="0"/>
                        </a:rPr>
                        <a:t> </a:t>
                      </a:r>
                    </a:p>
                  </a:txBody>
                  <a:tcPr marL="0" marR="0" marT="0" marB="0" anchor="b">
                    <a:lnL>
                      <a:noFill/>
                    </a:lnL>
                    <a:lnR>
                      <a:noFill/>
                    </a:lnR>
                    <a:lnT w="6350" cap="flat" cmpd="sng" algn="ctr">
                      <a:solidFill>
                        <a:srgbClr val="A6A6A6"/>
                      </a:solidFill>
                      <a:prstDash val="solid"/>
                      <a:round/>
                      <a:headEnd type="none" w="med" len="med"/>
                      <a:tailEnd type="none" w="med" len="med"/>
                    </a:lnT>
                    <a:lnB w="6350" cap="flat" cmpd="sng" algn="ctr">
                      <a:solidFill>
                        <a:srgbClr val="A6A6A6"/>
                      </a:solidFill>
                      <a:prstDash val="solid"/>
                      <a:round/>
                      <a:headEnd type="none" w="med" len="med"/>
                      <a:tailEnd type="none" w="med" len="med"/>
                    </a:lnB>
                  </a:tcPr>
                </a:tc>
                <a:tc>
                  <a:txBody>
                    <a:bodyPr/>
                    <a:lstStyle/>
                    <a:p>
                      <a:pPr algn="l" fontAlgn="b"/>
                      <a:r>
                        <a:rPr lang="fr-FR" sz="1100" b="0" i="0" u="none" strike="noStrike" dirty="0">
                          <a:solidFill>
                            <a:srgbClr val="000000"/>
                          </a:solidFill>
                          <a:effectLst/>
                          <a:latin typeface="Trebuchet MS" panose="020B0603020202020204" pitchFamily="34" charset="0"/>
                        </a:rPr>
                        <a:t> </a:t>
                      </a:r>
                    </a:p>
                  </a:txBody>
                  <a:tcPr marL="0" marR="0" marT="0" marB="0" anchor="b">
                    <a:lnL>
                      <a:noFill/>
                    </a:lnL>
                    <a:lnR>
                      <a:noFill/>
                    </a:lnR>
                    <a:lnT w="6350" cap="flat" cmpd="sng" algn="ctr">
                      <a:solidFill>
                        <a:srgbClr val="A6A6A6"/>
                      </a:solidFill>
                      <a:prstDash val="solid"/>
                      <a:round/>
                      <a:headEnd type="none" w="med" len="med"/>
                      <a:tailEnd type="none" w="med" len="med"/>
                    </a:lnT>
                    <a:lnB w="6350" cap="flat" cmpd="sng" algn="ctr">
                      <a:solidFill>
                        <a:srgbClr val="A6A6A6"/>
                      </a:solidFill>
                      <a:prstDash val="solid"/>
                      <a:round/>
                      <a:headEnd type="none" w="med" len="med"/>
                      <a:tailEnd type="none" w="med" len="med"/>
                    </a:lnB>
                  </a:tcPr>
                </a:tc>
                <a:tc>
                  <a:txBody>
                    <a:bodyPr/>
                    <a:lstStyle/>
                    <a:p>
                      <a:pPr algn="l" fontAlgn="b"/>
                      <a:r>
                        <a:rPr lang="fr-FR" sz="1100" b="0" i="0" u="none" strike="noStrike" dirty="0">
                          <a:solidFill>
                            <a:srgbClr val="000000"/>
                          </a:solidFill>
                          <a:effectLst/>
                          <a:latin typeface="Trebuchet MS" panose="020B0603020202020204" pitchFamily="34" charset="0"/>
                        </a:rPr>
                        <a:t> </a:t>
                      </a:r>
                    </a:p>
                  </a:txBody>
                  <a:tcPr marL="0" marR="0" marT="0" marB="0" anchor="b">
                    <a:lnL>
                      <a:noFill/>
                    </a:lnL>
                    <a:lnR>
                      <a:noFill/>
                    </a:lnR>
                    <a:lnT w="6350" cap="flat" cmpd="sng" algn="ctr">
                      <a:solidFill>
                        <a:srgbClr val="A6A6A6"/>
                      </a:solidFill>
                      <a:prstDash val="solid"/>
                      <a:round/>
                      <a:headEnd type="none" w="med" len="med"/>
                      <a:tailEnd type="none" w="med" len="med"/>
                    </a:lnT>
                    <a:lnB w="6350" cap="flat" cmpd="sng" algn="ctr">
                      <a:solidFill>
                        <a:srgbClr val="A6A6A6"/>
                      </a:solidFill>
                      <a:prstDash val="solid"/>
                      <a:round/>
                      <a:headEnd type="none" w="med" len="med"/>
                      <a:tailEnd type="none" w="med" len="med"/>
                    </a:lnB>
                  </a:tcPr>
                </a:tc>
                <a:tc>
                  <a:txBody>
                    <a:bodyPr/>
                    <a:lstStyle/>
                    <a:p>
                      <a:pPr algn="l" fontAlgn="b"/>
                      <a:r>
                        <a:rPr lang="fr-FR" sz="1100" b="0" i="0" u="none" strike="noStrike" dirty="0">
                          <a:solidFill>
                            <a:srgbClr val="000000"/>
                          </a:solidFill>
                          <a:effectLst/>
                          <a:latin typeface="Trebuchet MS" panose="020B0603020202020204" pitchFamily="34" charset="0"/>
                        </a:rPr>
                        <a:t> </a:t>
                      </a:r>
                    </a:p>
                  </a:txBody>
                  <a:tcPr marL="0" marR="0" marT="0" marB="0" anchor="b">
                    <a:lnL>
                      <a:noFill/>
                    </a:lnL>
                    <a:lnR>
                      <a:noFill/>
                    </a:lnR>
                    <a:lnT w="6350" cap="flat" cmpd="sng" algn="ctr">
                      <a:solidFill>
                        <a:srgbClr val="A6A6A6"/>
                      </a:solidFill>
                      <a:prstDash val="solid"/>
                      <a:round/>
                      <a:headEnd type="none" w="med" len="med"/>
                      <a:tailEnd type="none" w="med" len="med"/>
                    </a:lnT>
                    <a:lnB w="6350" cap="flat" cmpd="sng" algn="ctr">
                      <a:solidFill>
                        <a:srgbClr val="A6A6A6"/>
                      </a:solidFill>
                      <a:prstDash val="solid"/>
                      <a:round/>
                      <a:headEnd type="none" w="med" len="med"/>
                      <a:tailEnd type="none" w="med" len="med"/>
                    </a:lnB>
                  </a:tcPr>
                </a:tc>
                <a:tc>
                  <a:txBody>
                    <a:bodyPr/>
                    <a:lstStyle/>
                    <a:p>
                      <a:pPr algn="l" fontAlgn="b"/>
                      <a:r>
                        <a:rPr lang="fr-FR" sz="1100" b="0" i="0" u="none" strike="noStrike" dirty="0">
                          <a:solidFill>
                            <a:srgbClr val="000000"/>
                          </a:solidFill>
                          <a:effectLst/>
                          <a:latin typeface="Trebuchet MS" panose="020B0603020202020204" pitchFamily="34" charset="0"/>
                        </a:rPr>
                        <a:t> </a:t>
                      </a:r>
                    </a:p>
                  </a:txBody>
                  <a:tcPr marL="0" marR="0" marT="0" marB="0" anchor="b">
                    <a:lnL>
                      <a:noFill/>
                    </a:lnL>
                    <a:lnR>
                      <a:noFill/>
                    </a:lnR>
                    <a:lnT w="6350" cap="flat" cmpd="sng" algn="ctr">
                      <a:solidFill>
                        <a:srgbClr val="A6A6A6"/>
                      </a:solidFill>
                      <a:prstDash val="solid"/>
                      <a:round/>
                      <a:headEnd type="none" w="med" len="med"/>
                      <a:tailEnd type="none" w="med" len="med"/>
                    </a:lnT>
                    <a:lnB w="6350" cap="flat" cmpd="sng" algn="ctr">
                      <a:solidFill>
                        <a:srgbClr val="A6A6A6"/>
                      </a:solidFill>
                      <a:prstDash val="solid"/>
                      <a:round/>
                      <a:headEnd type="none" w="med" len="med"/>
                      <a:tailEnd type="none" w="med" len="med"/>
                    </a:lnB>
                  </a:tcPr>
                </a:tc>
                <a:tc>
                  <a:txBody>
                    <a:bodyPr/>
                    <a:lstStyle/>
                    <a:p>
                      <a:pPr algn="l" fontAlgn="b"/>
                      <a:r>
                        <a:rPr lang="fr-FR" sz="1100" b="0" i="0" u="none" strike="noStrike" dirty="0">
                          <a:solidFill>
                            <a:srgbClr val="000000"/>
                          </a:solidFill>
                          <a:effectLst/>
                          <a:latin typeface="Trebuchet MS" panose="020B0603020202020204" pitchFamily="34" charset="0"/>
                        </a:rPr>
                        <a:t> </a:t>
                      </a:r>
                    </a:p>
                  </a:txBody>
                  <a:tcPr marL="0" marR="0" marT="0" marB="0" anchor="b">
                    <a:lnL>
                      <a:noFill/>
                    </a:lnL>
                    <a:lnR>
                      <a:noFill/>
                    </a:lnR>
                    <a:lnT w="6350" cap="flat" cmpd="sng" algn="ctr">
                      <a:solidFill>
                        <a:srgbClr val="A6A6A6"/>
                      </a:solidFill>
                      <a:prstDash val="solid"/>
                      <a:round/>
                      <a:headEnd type="none" w="med" len="med"/>
                      <a:tailEnd type="none" w="med" len="med"/>
                    </a:lnT>
                    <a:lnB w="6350" cap="flat" cmpd="sng" algn="ctr">
                      <a:solidFill>
                        <a:srgbClr val="A6A6A6"/>
                      </a:solidFill>
                      <a:prstDash val="solid"/>
                      <a:round/>
                      <a:headEnd type="none" w="med" len="med"/>
                      <a:tailEnd type="none" w="med" len="med"/>
                    </a:lnB>
                  </a:tcPr>
                </a:tc>
                <a:tc>
                  <a:txBody>
                    <a:bodyPr/>
                    <a:lstStyle/>
                    <a:p>
                      <a:pPr algn="l" fontAlgn="b"/>
                      <a:r>
                        <a:rPr lang="fr-FR" sz="1100" b="0" i="0" u="none" strike="noStrike" dirty="0">
                          <a:solidFill>
                            <a:srgbClr val="000000"/>
                          </a:solidFill>
                          <a:effectLst/>
                          <a:latin typeface="Trebuchet MS" panose="020B0603020202020204" pitchFamily="34" charset="0"/>
                        </a:rPr>
                        <a:t> </a:t>
                      </a:r>
                    </a:p>
                  </a:txBody>
                  <a:tcPr marL="0" marR="0" marT="0" marB="0" anchor="b">
                    <a:lnL>
                      <a:noFill/>
                    </a:lnL>
                    <a:lnR>
                      <a:noFill/>
                    </a:lnR>
                    <a:lnT w="6350" cap="flat" cmpd="sng" algn="ctr">
                      <a:solidFill>
                        <a:srgbClr val="A6A6A6"/>
                      </a:solidFill>
                      <a:prstDash val="solid"/>
                      <a:round/>
                      <a:headEnd type="none" w="med" len="med"/>
                      <a:tailEnd type="none" w="med" len="med"/>
                    </a:lnT>
                    <a:lnB w="6350" cap="flat" cmpd="sng" algn="ctr">
                      <a:solidFill>
                        <a:srgbClr val="A6A6A6"/>
                      </a:solidFill>
                      <a:prstDash val="solid"/>
                      <a:round/>
                      <a:headEnd type="none" w="med" len="med"/>
                      <a:tailEnd type="none" w="med" len="med"/>
                    </a:lnB>
                  </a:tcPr>
                </a:tc>
                <a:tc>
                  <a:txBody>
                    <a:bodyPr/>
                    <a:lstStyle/>
                    <a:p>
                      <a:pPr algn="l" fontAlgn="b"/>
                      <a:r>
                        <a:rPr lang="fr-FR" sz="1100" b="0" i="0" u="none" strike="noStrike" dirty="0">
                          <a:solidFill>
                            <a:srgbClr val="000000"/>
                          </a:solidFill>
                          <a:effectLst/>
                          <a:latin typeface="Trebuchet MS" panose="020B0603020202020204" pitchFamily="34" charset="0"/>
                        </a:rPr>
                        <a:t> </a:t>
                      </a:r>
                    </a:p>
                  </a:txBody>
                  <a:tcPr marL="0" marR="0" marT="0" marB="0" anchor="b">
                    <a:lnL>
                      <a:noFill/>
                    </a:lnL>
                    <a:lnR>
                      <a:noFill/>
                    </a:lnR>
                    <a:lnT w="6350" cap="flat" cmpd="sng" algn="ctr">
                      <a:solidFill>
                        <a:srgbClr val="A6A6A6"/>
                      </a:solidFill>
                      <a:prstDash val="solid"/>
                      <a:round/>
                      <a:headEnd type="none" w="med" len="med"/>
                      <a:tailEnd type="none" w="med" len="med"/>
                    </a:lnT>
                    <a:lnB w="6350" cap="flat" cmpd="sng" algn="ctr">
                      <a:solidFill>
                        <a:srgbClr val="A6A6A6"/>
                      </a:solidFill>
                      <a:prstDash val="solid"/>
                      <a:round/>
                      <a:headEnd type="none" w="med" len="med"/>
                      <a:tailEnd type="none" w="med" len="med"/>
                    </a:lnB>
                  </a:tcPr>
                </a:tc>
                <a:tc>
                  <a:txBody>
                    <a:bodyPr/>
                    <a:lstStyle/>
                    <a:p>
                      <a:pPr algn="l" fontAlgn="b"/>
                      <a:r>
                        <a:rPr lang="fr-FR" sz="1100" b="0" i="0" u="none" strike="noStrike" dirty="0">
                          <a:solidFill>
                            <a:srgbClr val="000000"/>
                          </a:solidFill>
                          <a:effectLst/>
                          <a:latin typeface="Trebuchet MS" panose="020B0603020202020204" pitchFamily="34" charset="0"/>
                        </a:rPr>
                        <a:t> </a:t>
                      </a:r>
                    </a:p>
                  </a:txBody>
                  <a:tcPr marL="0" marR="0" marT="0" marB="0" anchor="b">
                    <a:lnL>
                      <a:noFill/>
                    </a:lnL>
                    <a:lnR>
                      <a:noFill/>
                    </a:lnR>
                    <a:lnT w="6350" cap="flat" cmpd="sng" algn="ctr">
                      <a:solidFill>
                        <a:srgbClr val="A6A6A6"/>
                      </a:solidFill>
                      <a:prstDash val="solid"/>
                      <a:round/>
                      <a:headEnd type="none" w="med" len="med"/>
                      <a:tailEnd type="none" w="med" len="med"/>
                    </a:lnT>
                    <a:lnB w="6350" cap="flat" cmpd="sng" algn="ctr">
                      <a:solidFill>
                        <a:srgbClr val="A6A6A6"/>
                      </a:solidFill>
                      <a:prstDash val="solid"/>
                      <a:round/>
                      <a:headEnd type="none" w="med" len="med"/>
                      <a:tailEnd type="none" w="med" len="med"/>
                    </a:lnB>
                  </a:tcPr>
                </a:tc>
                <a:tc>
                  <a:txBody>
                    <a:bodyPr/>
                    <a:lstStyle/>
                    <a:p>
                      <a:pPr algn="l" fontAlgn="b"/>
                      <a:r>
                        <a:rPr lang="fr-FR" sz="1100" b="0" i="0" u="none" strike="noStrike" dirty="0">
                          <a:solidFill>
                            <a:srgbClr val="000000"/>
                          </a:solidFill>
                          <a:effectLst/>
                          <a:latin typeface="Trebuchet MS" panose="020B0603020202020204" pitchFamily="34" charset="0"/>
                        </a:rPr>
                        <a:t> </a:t>
                      </a:r>
                    </a:p>
                  </a:txBody>
                  <a:tcPr marL="0" marR="0" marT="0" marB="0" anchor="b">
                    <a:lnL>
                      <a:noFill/>
                    </a:lnL>
                    <a:lnR w="6350" cap="flat" cmpd="sng" algn="ctr">
                      <a:solidFill>
                        <a:srgbClr val="A6A6A6"/>
                      </a:solidFill>
                      <a:prstDash val="solid"/>
                      <a:round/>
                      <a:headEnd type="none" w="med" len="med"/>
                      <a:tailEnd type="none" w="med" len="med"/>
                    </a:lnR>
                    <a:lnT w="6350" cap="flat" cmpd="sng" algn="ctr">
                      <a:solidFill>
                        <a:srgbClr val="A6A6A6"/>
                      </a:solidFill>
                      <a:prstDash val="solid"/>
                      <a:round/>
                      <a:headEnd type="none" w="med" len="med"/>
                      <a:tailEnd type="none" w="med" len="med"/>
                    </a:lnT>
                    <a:lnB w="6350" cap="flat" cmpd="sng" algn="ctr">
                      <a:solidFill>
                        <a:srgbClr val="A6A6A6"/>
                      </a:solidFill>
                      <a:prstDash val="solid"/>
                      <a:round/>
                      <a:headEnd type="none" w="med" len="med"/>
                      <a:tailEnd type="none" w="med" len="med"/>
                    </a:lnB>
                  </a:tcPr>
                </a:tc>
                <a:extLst>
                  <a:ext uri="{0D108BD9-81ED-4DB2-BD59-A6C34878D82A}">
                    <a16:rowId xmlns:a16="http://schemas.microsoft.com/office/drawing/2014/main" val="4088410451"/>
                  </a:ext>
                </a:extLst>
              </a:tr>
              <a:tr h="205191">
                <a:tc>
                  <a:txBody>
                    <a:bodyPr/>
                    <a:lstStyle/>
                    <a:p>
                      <a:pPr algn="ctr" fontAlgn="b"/>
                      <a:r>
                        <a:rPr lang="fr-FR" sz="1100" b="1" i="0" u="none" strike="noStrike" dirty="0">
                          <a:solidFill>
                            <a:srgbClr val="C71652"/>
                          </a:solidFill>
                          <a:effectLst/>
                          <a:latin typeface="Trebuchet MS" panose="020B0603020202020204" pitchFamily="34" charset="0"/>
                        </a:rPr>
                        <a:t>C10</a:t>
                      </a:r>
                    </a:p>
                  </a:txBody>
                  <a:tcPr marL="0" marR="0" marT="0" marB="0" anchor="b">
                    <a:lnL w="6350" cap="flat" cmpd="sng" algn="ctr">
                      <a:solidFill>
                        <a:srgbClr val="A6A6A6"/>
                      </a:solidFill>
                      <a:prstDash val="solid"/>
                      <a:round/>
                      <a:headEnd type="none" w="med" len="med"/>
                      <a:tailEnd type="none" w="med" len="med"/>
                    </a:lnL>
                    <a:lnR>
                      <a:noFill/>
                    </a:lnR>
                    <a:lnT w="6350" cap="flat" cmpd="sng" algn="ctr">
                      <a:solidFill>
                        <a:srgbClr val="A6A6A6"/>
                      </a:solidFill>
                      <a:prstDash val="solid"/>
                      <a:round/>
                      <a:headEnd type="none" w="med" len="med"/>
                      <a:tailEnd type="none" w="med" len="med"/>
                    </a:lnT>
                    <a:lnB w="6350" cap="flat" cmpd="sng" algn="ctr">
                      <a:solidFill>
                        <a:srgbClr val="A6A6A6"/>
                      </a:solidFill>
                      <a:prstDash val="solid"/>
                      <a:round/>
                      <a:headEnd type="none" w="med" len="med"/>
                      <a:tailEnd type="none" w="med" len="med"/>
                    </a:lnB>
                  </a:tcPr>
                </a:tc>
                <a:tc>
                  <a:txBody>
                    <a:bodyPr/>
                    <a:lstStyle/>
                    <a:p>
                      <a:pPr algn="l" fontAlgn="b"/>
                      <a:r>
                        <a:rPr lang="fr-FR" sz="1100" b="0" i="0" u="none" strike="noStrike" dirty="0">
                          <a:solidFill>
                            <a:srgbClr val="000000"/>
                          </a:solidFill>
                          <a:effectLst/>
                          <a:latin typeface="Trebuchet MS" panose="020B0603020202020204" pitchFamily="34" charset="0"/>
                        </a:rPr>
                        <a:t> </a:t>
                      </a:r>
                      <a:endParaRPr lang="fr-FR" sz="1100" b="0" i="0" u="none" strike="noStrike" dirty="0">
                        <a:solidFill>
                          <a:srgbClr val="000000"/>
                        </a:solidFill>
                        <a:effectLst/>
                        <a:latin typeface="Calibri" panose="020F0502020204030204" pitchFamily="34" charset="0"/>
                      </a:endParaRPr>
                    </a:p>
                  </a:txBody>
                  <a:tcPr marL="0" marR="0" marT="0" marB="0">
                    <a:lnL>
                      <a:noFill/>
                    </a:lnL>
                    <a:lnR>
                      <a:noFill/>
                    </a:lnR>
                    <a:lnT w="6350" cap="flat" cmpd="sng" algn="ctr">
                      <a:solidFill>
                        <a:srgbClr val="A6A6A6"/>
                      </a:solidFill>
                      <a:prstDash val="solid"/>
                      <a:round/>
                      <a:headEnd type="none" w="med" len="med"/>
                      <a:tailEnd type="none" w="med" len="med"/>
                    </a:lnT>
                    <a:lnB w="6350" cap="flat" cmpd="sng" algn="ctr">
                      <a:solidFill>
                        <a:srgbClr val="A6A6A6"/>
                      </a:solidFill>
                      <a:prstDash val="solid"/>
                      <a:round/>
                      <a:headEnd type="none" w="med" len="med"/>
                      <a:tailEnd type="none" w="med" len="med"/>
                    </a:lnB>
                    <a:solidFill>
                      <a:srgbClr val="FFC000"/>
                    </a:solidFill>
                  </a:tcPr>
                </a:tc>
                <a:tc>
                  <a:txBody>
                    <a:bodyPr/>
                    <a:lstStyle/>
                    <a:p>
                      <a:pPr algn="l" fontAlgn="b"/>
                      <a:r>
                        <a:rPr lang="fr-FR" sz="1100" b="0" i="0" u="none" strike="noStrike" dirty="0">
                          <a:solidFill>
                            <a:srgbClr val="000000"/>
                          </a:solidFill>
                          <a:effectLst/>
                          <a:latin typeface="Trebuchet MS" panose="020B0603020202020204" pitchFamily="34" charset="0"/>
                        </a:rPr>
                        <a:t> </a:t>
                      </a:r>
                    </a:p>
                  </a:txBody>
                  <a:tcPr marL="0" marR="0" marT="0" marB="0" anchor="b">
                    <a:lnL>
                      <a:noFill/>
                    </a:lnL>
                    <a:lnR>
                      <a:noFill/>
                    </a:lnR>
                    <a:lnT w="6350" cap="flat" cmpd="sng" algn="ctr">
                      <a:solidFill>
                        <a:srgbClr val="A6A6A6"/>
                      </a:solidFill>
                      <a:prstDash val="solid"/>
                      <a:round/>
                      <a:headEnd type="none" w="med" len="med"/>
                      <a:tailEnd type="none" w="med" len="med"/>
                    </a:lnT>
                    <a:lnB w="6350" cap="flat" cmpd="sng" algn="ctr">
                      <a:solidFill>
                        <a:srgbClr val="A6A6A6"/>
                      </a:solidFill>
                      <a:prstDash val="solid"/>
                      <a:round/>
                      <a:headEnd type="none" w="med" len="med"/>
                      <a:tailEnd type="none" w="med" len="med"/>
                    </a:lnB>
                  </a:tcPr>
                </a:tc>
                <a:tc>
                  <a:txBody>
                    <a:bodyPr/>
                    <a:lstStyle/>
                    <a:p>
                      <a:pPr algn="l" fontAlgn="b"/>
                      <a:r>
                        <a:rPr lang="fr-FR" sz="1100" b="0" i="0" u="none" strike="noStrike" dirty="0">
                          <a:solidFill>
                            <a:srgbClr val="000000"/>
                          </a:solidFill>
                          <a:effectLst/>
                          <a:latin typeface="Trebuchet MS" panose="020B0603020202020204" pitchFamily="34" charset="0"/>
                        </a:rPr>
                        <a:t> </a:t>
                      </a:r>
                    </a:p>
                  </a:txBody>
                  <a:tcPr marL="0" marR="0" marT="0" marB="0" anchor="b">
                    <a:lnL>
                      <a:noFill/>
                    </a:lnL>
                    <a:lnR>
                      <a:noFill/>
                    </a:lnR>
                    <a:lnT w="6350" cap="flat" cmpd="sng" algn="ctr">
                      <a:solidFill>
                        <a:srgbClr val="A6A6A6"/>
                      </a:solidFill>
                      <a:prstDash val="solid"/>
                      <a:round/>
                      <a:headEnd type="none" w="med" len="med"/>
                      <a:tailEnd type="none" w="med" len="med"/>
                    </a:lnT>
                    <a:lnB w="6350" cap="flat" cmpd="sng" algn="ctr">
                      <a:solidFill>
                        <a:srgbClr val="A6A6A6"/>
                      </a:solidFill>
                      <a:prstDash val="solid"/>
                      <a:round/>
                      <a:headEnd type="none" w="med" len="med"/>
                      <a:tailEnd type="none" w="med" len="med"/>
                    </a:lnB>
                  </a:tcPr>
                </a:tc>
                <a:tc>
                  <a:txBody>
                    <a:bodyPr/>
                    <a:lstStyle/>
                    <a:p>
                      <a:pPr algn="l" fontAlgn="b"/>
                      <a:r>
                        <a:rPr lang="fr-FR" sz="1100" b="0" i="0" u="none" strike="noStrike" dirty="0">
                          <a:solidFill>
                            <a:srgbClr val="000000"/>
                          </a:solidFill>
                          <a:effectLst/>
                          <a:latin typeface="Trebuchet MS" panose="020B0603020202020204" pitchFamily="34" charset="0"/>
                        </a:rPr>
                        <a:t> </a:t>
                      </a:r>
                    </a:p>
                  </a:txBody>
                  <a:tcPr marL="0" marR="0" marT="0" marB="0" anchor="b">
                    <a:lnL>
                      <a:noFill/>
                    </a:lnL>
                    <a:lnR>
                      <a:noFill/>
                    </a:lnR>
                    <a:lnT w="6350" cap="flat" cmpd="sng" algn="ctr">
                      <a:solidFill>
                        <a:srgbClr val="A6A6A6"/>
                      </a:solidFill>
                      <a:prstDash val="solid"/>
                      <a:round/>
                      <a:headEnd type="none" w="med" len="med"/>
                      <a:tailEnd type="none" w="med" len="med"/>
                    </a:lnT>
                    <a:lnB w="6350" cap="flat" cmpd="sng" algn="ctr">
                      <a:solidFill>
                        <a:srgbClr val="A6A6A6"/>
                      </a:solidFill>
                      <a:prstDash val="solid"/>
                      <a:round/>
                      <a:headEnd type="none" w="med" len="med"/>
                      <a:tailEnd type="none" w="med" len="med"/>
                    </a:lnB>
                  </a:tcPr>
                </a:tc>
                <a:tc>
                  <a:txBody>
                    <a:bodyPr/>
                    <a:lstStyle/>
                    <a:p>
                      <a:pPr algn="l" fontAlgn="b"/>
                      <a:r>
                        <a:rPr lang="fr-FR" sz="1100" b="0" i="0" u="none" strike="noStrike" dirty="0">
                          <a:solidFill>
                            <a:srgbClr val="000000"/>
                          </a:solidFill>
                          <a:effectLst/>
                          <a:latin typeface="Trebuchet MS" panose="020B0603020202020204" pitchFamily="34" charset="0"/>
                        </a:rPr>
                        <a:t> </a:t>
                      </a:r>
                    </a:p>
                  </a:txBody>
                  <a:tcPr marL="0" marR="0" marT="0" marB="0" anchor="b">
                    <a:lnL>
                      <a:noFill/>
                    </a:lnL>
                    <a:lnR>
                      <a:noFill/>
                    </a:lnR>
                    <a:lnT w="6350" cap="flat" cmpd="sng" algn="ctr">
                      <a:solidFill>
                        <a:srgbClr val="A6A6A6"/>
                      </a:solidFill>
                      <a:prstDash val="solid"/>
                      <a:round/>
                      <a:headEnd type="none" w="med" len="med"/>
                      <a:tailEnd type="none" w="med" len="med"/>
                    </a:lnT>
                    <a:lnB w="6350" cap="flat" cmpd="sng" algn="ctr">
                      <a:solidFill>
                        <a:srgbClr val="A6A6A6"/>
                      </a:solidFill>
                      <a:prstDash val="solid"/>
                      <a:round/>
                      <a:headEnd type="none" w="med" len="med"/>
                      <a:tailEnd type="none" w="med" len="med"/>
                    </a:lnB>
                  </a:tcPr>
                </a:tc>
                <a:tc>
                  <a:txBody>
                    <a:bodyPr/>
                    <a:lstStyle/>
                    <a:p>
                      <a:pPr algn="l" fontAlgn="b"/>
                      <a:r>
                        <a:rPr lang="fr-FR" sz="1100" b="0" i="0" u="none" strike="noStrike" dirty="0">
                          <a:solidFill>
                            <a:srgbClr val="000000"/>
                          </a:solidFill>
                          <a:effectLst/>
                          <a:latin typeface="Trebuchet MS" panose="020B0603020202020204" pitchFamily="34" charset="0"/>
                        </a:rPr>
                        <a:t> </a:t>
                      </a:r>
                    </a:p>
                  </a:txBody>
                  <a:tcPr marL="0" marR="0" marT="0" marB="0" anchor="b">
                    <a:lnL>
                      <a:noFill/>
                    </a:lnL>
                    <a:lnR>
                      <a:noFill/>
                    </a:lnR>
                    <a:lnT w="6350" cap="flat" cmpd="sng" algn="ctr">
                      <a:solidFill>
                        <a:srgbClr val="A6A6A6"/>
                      </a:solidFill>
                      <a:prstDash val="solid"/>
                      <a:round/>
                      <a:headEnd type="none" w="med" len="med"/>
                      <a:tailEnd type="none" w="med" len="med"/>
                    </a:lnT>
                    <a:lnB w="6350" cap="flat" cmpd="sng" algn="ctr">
                      <a:solidFill>
                        <a:srgbClr val="A6A6A6"/>
                      </a:solidFill>
                      <a:prstDash val="solid"/>
                      <a:round/>
                      <a:headEnd type="none" w="med" len="med"/>
                      <a:tailEnd type="none" w="med" len="med"/>
                    </a:lnB>
                  </a:tcPr>
                </a:tc>
                <a:tc>
                  <a:txBody>
                    <a:bodyPr/>
                    <a:lstStyle/>
                    <a:p>
                      <a:pPr algn="l" fontAlgn="b"/>
                      <a:r>
                        <a:rPr lang="fr-FR" sz="1100" b="0" i="0" u="none" strike="noStrike" dirty="0">
                          <a:solidFill>
                            <a:srgbClr val="000000"/>
                          </a:solidFill>
                          <a:effectLst/>
                          <a:latin typeface="Trebuchet MS" panose="020B0603020202020204" pitchFamily="34" charset="0"/>
                        </a:rPr>
                        <a:t> </a:t>
                      </a:r>
                    </a:p>
                  </a:txBody>
                  <a:tcPr marL="0" marR="0" marT="0" marB="0" anchor="b">
                    <a:lnL>
                      <a:noFill/>
                    </a:lnL>
                    <a:lnR>
                      <a:noFill/>
                    </a:lnR>
                    <a:lnT w="6350" cap="flat" cmpd="sng" algn="ctr">
                      <a:solidFill>
                        <a:srgbClr val="A6A6A6"/>
                      </a:solidFill>
                      <a:prstDash val="solid"/>
                      <a:round/>
                      <a:headEnd type="none" w="med" len="med"/>
                      <a:tailEnd type="none" w="med" len="med"/>
                    </a:lnT>
                    <a:lnB w="6350" cap="flat" cmpd="sng" algn="ctr">
                      <a:solidFill>
                        <a:srgbClr val="A6A6A6"/>
                      </a:solidFill>
                      <a:prstDash val="solid"/>
                      <a:round/>
                      <a:headEnd type="none" w="med" len="med"/>
                      <a:tailEnd type="none" w="med" len="med"/>
                    </a:lnB>
                  </a:tcPr>
                </a:tc>
                <a:tc>
                  <a:txBody>
                    <a:bodyPr/>
                    <a:lstStyle/>
                    <a:p>
                      <a:pPr algn="l" fontAlgn="b"/>
                      <a:r>
                        <a:rPr lang="fr-FR" sz="1100" b="0" i="0" u="none" strike="noStrike" dirty="0">
                          <a:solidFill>
                            <a:srgbClr val="000000"/>
                          </a:solidFill>
                          <a:effectLst/>
                          <a:latin typeface="Trebuchet MS" panose="020B0603020202020204" pitchFamily="34" charset="0"/>
                        </a:rPr>
                        <a:t> </a:t>
                      </a:r>
                    </a:p>
                  </a:txBody>
                  <a:tcPr marL="0" marR="0" marT="0" marB="0" anchor="b">
                    <a:lnL>
                      <a:noFill/>
                    </a:lnL>
                    <a:lnR>
                      <a:noFill/>
                    </a:lnR>
                    <a:lnT w="6350" cap="flat" cmpd="sng" algn="ctr">
                      <a:solidFill>
                        <a:srgbClr val="A6A6A6"/>
                      </a:solidFill>
                      <a:prstDash val="solid"/>
                      <a:round/>
                      <a:headEnd type="none" w="med" len="med"/>
                      <a:tailEnd type="none" w="med" len="med"/>
                    </a:lnT>
                    <a:lnB w="6350" cap="flat" cmpd="sng" algn="ctr">
                      <a:solidFill>
                        <a:srgbClr val="A6A6A6"/>
                      </a:solidFill>
                      <a:prstDash val="solid"/>
                      <a:round/>
                      <a:headEnd type="none" w="med" len="med"/>
                      <a:tailEnd type="none" w="med" len="med"/>
                    </a:lnB>
                  </a:tcPr>
                </a:tc>
                <a:tc>
                  <a:txBody>
                    <a:bodyPr/>
                    <a:lstStyle/>
                    <a:p>
                      <a:pPr algn="l" fontAlgn="b"/>
                      <a:r>
                        <a:rPr lang="fr-FR" sz="1100" b="0" i="0" u="none" strike="noStrike" dirty="0">
                          <a:solidFill>
                            <a:srgbClr val="000000"/>
                          </a:solidFill>
                          <a:effectLst/>
                          <a:latin typeface="Trebuchet MS" panose="020B0603020202020204" pitchFamily="34" charset="0"/>
                        </a:rPr>
                        <a:t> </a:t>
                      </a:r>
                    </a:p>
                  </a:txBody>
                  <a:tcPr marL="0" marR="0" marT="0" marB="0" anchor="b">
                    <a:lnL>
                      <a:noFill/>
                    </a:lnL>
                    <a:lnR>
                      <a:noFill/>
                    </a:lnR>
                    <a:lnT w="6350" cap="flat" cmpd="sng" algn="ctr">
                      <a:solidFill>
                        <a:srgbClr val="A6A6A6"/>
                      </a:solidFill>
                      <a:prstDash val="solid"/>
                      <a:round/>
                      <a:headEnd type="none" w="med" len="med"/>
                      <a:tailEnd type="none" w="med" len="med"/>
                    </a:lnT>
                    <a:lnB w="6350" cap="flat" cmpd="sng" algn="ctr">
                      <a:solidFill>
                        <a:srgbClr val="A6A6A6"/>
                      </a:solidFill>
                      <a:prstDash val="solid"/>
                      <a:round/>
                      <a:headEnd type="none" w="med" len="med"/>
                      <a:tailEnd type="none" w="med" len="med"/>
                    </a:lnB>
                  </a:tcPr>
                </a:tc>
                <a:tc>
                  <a:txBody>
                    <a:bodyPr/>
                    <a:lstStyle/>
                    <a:p>
                      <a:pPr algn="l" fontAlgn="b"/>
                      <a:r>
                        <a:rPr lang="fr-FR" sz="1100" b="0" i="0" u="none" strike="noStrike" dirty="0">
                          <a:solidFill>
                            <a:srgbClr val="000000"/>
                          </a:solidFill>
                          <a:effectLst/>
                          <a:latin typeface="Trebuchet MS" panose="020B0603020202020204" pitchFamily="34" charset="0"/>
                        </a:rPr>
                        <a:t> </a:t>
                      </a:r>
                    </a:p>
                  </a:txBody>
                  <a:tcPr marL="0" marR="0" marT="0" marB="0" anchor="b">
                    <a:lnL>
                      <a:noFill/>
                    </a:lnL>
                    <a:lnR>
                      <a:noFill/>
                    </a:lnR>
                    <a:lnT w="6350" cap="flat" cmpd="sng" algn="ctr">
                      <a:solidFill>
                        <a:srgbClr val="A6A6A6"/>
                      </a:solidFill>
                      <a:prstDash val="solid"/>
                      <a:round/>
                      <a:headEnd type="none" w="med" len="med"/>
                      <a:tailEnd type="none" w="med" len="med"/>
                    </a:lnT>
                    <a:lnB w="6350" cap="flat" cmpd="sng" algn="ctr">
                      <a:solidFill>
                        <a:srgbClr val="A6A6A6"/>
                      </a:solidFill>
                      <a:prstDash val="solid"/>
                      <a:round/>
                      <a:headEnd type="none" w="med" len="med"/>
                      <a:tailEnd type="none" w="med" len="med"/>
                    </a:lnB>
                  </a:tcPr>
                </a:tc>
                <a:tc>
                  <a:txBody>
                    <a:bodyPr/>
                    <a:lstStyle/>
                    <a:p>
                      <a:pPr algn="l" fontAlgn="b"/>
                      <a:r>
                        <a:rPr lang="fr-FR" sz="1100" b="0" i="0" u="none" strike="noStrike" dirty="0">
                          <a:solidFill>
                            <a:srgbClr val="000000"/>
                          </a:solidFill>
                          <a:effectLst/>
                          <a:latin typeface="Trebuchet MS" panose="020B0603020202020204" pitchFamily="34" charset="0"/>
                        </a:rPr>
                        <a:t> </a:t>
                      </a:r>
                    </a:p>
                  </a:txBody>
                  <a:tcPr marL="0" marR="0" marT="0" marB="0" anchor="b">
                    <a:lnL>
                      <a:noFill/>
                    </a:lnL>
                    <a:lnR w="6350" cap="flat" cmpd="sng" algn="ctr">
                      <a:solidFill>
                        <a:srgbClr val="A6A6A6"/>
                      </a:solidFill>
                      <a:prstDash val="solid"/>
                      <a:round/>
                      <a:headEnd type="none" w="med" len="med"/>
                      <a:tailEnd type="none" w="med" len="med"/>
                    </a:lnR>
                    <a:lnT w="6350" cap="flat" cmpd="sng" algn="ctr">
                      <a:solidFill>
                        <a:srgbClr val="A6A6A6"/>
                      </a:solidFill>
                      <a:prstDash val="solid"/>
                      <a:round/>
                      <a:headEnd type="none" w="med" len="med"/>
                      <a:tailEnd type="none" w="med" len="med"/>
                    </a:lnT>
                    <a:lnB w="6350" cap="flat" cmpd="sng" algn="ctr">
                      <a:solidFill>
                        <a:srgbClr val="A6A6A6"/>
                      </a:solidFill>
                      <a:prstDash val="solid"/>
                      <a:round/>
                      <a:headEnd type="none" w="med" len="med"/>
                      <a:tailEnd type="none" w="med" len="med"/>
                    </a:lnB>
                  </a:tcPr>
                </a:tc>
                <a:extLst>
                  <a:ext uri="{0D108BD9-81ED-4DB2-BD59-A6C34878D82A}">
                    <a16:rowId xmlns:a16="http://schemas.microsoft.com/office/drawing/2014/main" val="3091113809"/>
                  </a:ext>
                </a:extLst>
              </a:tr>
              <a:tr h="205191">
                <a:tc>
                  <a:txBody>
                    <a:bodyPr/>
                    <a:lstStyle/>
                    <a:p>
                      <a:pPr algn="ctr" fontAlgn="b"/>
                      <a:r>
                        <a:rPr lang="fr-FR" sz="1100" b="1" i="0" u="none" strike="noStrike" dirty="0">
                          <a:solidFill>
                            <a:srgbClr val="C71652"/>
                          </a:solidFill>
                          <a:effectLst/>
                          <a:latin typeface="Trebuchet MS" panose="020B0603020202020204" pitchFamily="34" charset="0"/>
                        </a:rPr>
                        <a:t>C9</a:t>
                      </a:r>
                    </a:p>
                  </a:txBody>
                  <a:tcPr marL="0" marR="0" marT="0" marB="0" anchor="b">
                    <a:lnL w="6350" cap="flat" cmpd="sng" algn="ctr">
                      <a:solidFill>
                        <a:srgbClr val="A6A6A6"/>
                      </a:solidFill>
                      <a:prstDash val="solid"/>
                      <a:round/>
                      <a:headEnd type="none" w="med" len="med"/>
                      <a:tailEnd type="none" w="med" len="med"/>
                    </a:lnL>
                    <a:lnR>
                      <a:noFill/>
                    </a:lnR>
                    <a:lnT w="6350" cap="flat" cmpd="sng" algn="ctr">
                      <a:solidFill>
                        <a:srgbClr val="A6A6A6"/>
                      </a:solidFill>
                      <a:prstDash val="solid"/>
                      <a:round/>
                      <a:headEnd type="none" w="med" len="med"/>
                      <a:tailEnd type="none" w="med" len="med"/>
                    </a:lnT>
                    <a:lnB w="6350" cap="flat" cmpd="sng" algn="ctr">
                      <a:solidFill>
                        <a:srgbClr val="A6A6A6"/>
                      </a:solidFill>
                      <a:prstDash val="solid"/>
                      <a:round/>
                      <a:headEnd type="none" w="med" len="med"/>
                      <a:tailEnd type="none" w="med" len="med"/>
                    </a:lnB>
                  </a:tcPr>
                </a:tc>
                <a:tc>
                  <a:txBody>
                    <a:bodyPr/>
                    <a:lstStyle/>
                    <a:p>
                      <a:pPr algn="l" fontAlgn="b"/>
                      <a:r>
                        <a:rPr lang="fr-FR" sz="1100" b="0" i="0" u="none" strike="noStrike" dirty="0">
                          <a:solidFill>
                            <a:srgbClr val="000000"/>
                          </a:solidFill>
                          <a:effectLst/>
                          <a:latin typeface="Trebuchet MS" panose="020B0603020202020204" pitchFamily="34" charset="0"/>
                        </a:rPr>
                        <a:t> </a:t>
                      </a:r>
                    </a:p>
                  </a:txBody>
                  <a:tcPr marL="0" marR="0" marT="0" marB="0" anchor="b">
                    <a:lnL>
                      <a:noFill/>
                    </a:lnL>
                    <a:lnR>
                      <a:noFill/>
                    </a:lnR>
                    <a:lnT w="6350" cap="flat" cmpd="sng" algn="ctr">
                      <a:solidFill>
                        <a:srgbClr val="A6A6A6"/>
                      </a:solidFill>
                      <a:prstDash val="solid"/>
                      <a:round/>
                      <a:headEnd type="none" w="med" len="med"/>
                      <a:tailEnd type="none" w="med" len="med"/>
                    </a:lnT>
                    <a:lnB w="6350" cap="flat" cmpd="sng" algn="ctr">
                      <a:solidFill>
                        <a:srgbClr val="A6A6A6"/>
                      </a:solidFill>
                      <a:prstDash val="solid"/>
                      <a:round/>
                      <a:headEnd type="none" w="med" len="med"/>
                      <a:tailEnd type="none" w="med" len="med"/>
                    </a:lnB>
                  </a:tcPr>
                </a:tc>
                <a:tc>
                  <a:txBody>
                    <a:bodyPr/>
                    <a:lstStyle/>
                    <a:p>
                      <a:pPr algn="l" fontAlgn="b"/>
                      <a:r>
                        <a:rPr lang="fr-FR" sz="1100" b="0" i="0" u="none" strike="noStrike" dirty="0">
                          <a:solidFill>
                            <a:srgbClr val="000000"/>
                          </a:solidFill>
                          <a:effectLst/>
                          <a:latin typeface="Trebuchet MS" panose="020B0603020202020204" pitchFamily="34" charset="0"/>
                        </a:rPr>
                        <a:t> </a:t>
                      </a:r>
                    </a:p>
                  </a:txBody>
                  <a:tcPr marL="0" marR="0" marT="0" marB="0" anchor="b">
                    <a:lnL>
                      <a:noFill/>
                    </a:lnL>
                    <a:lnR>
                      <a:noFill/>
                    </a:lnR>
                    <a:lnT w="6350" cap="flat" cmpd="sng" algn="ctr">
                      <a:solidFill>
                        <a:srgbClr val="A6A6A6"/>
                      </a:solidFill>
                      <a:prstDash val="solid"/>
                      <a:round/>
                      <a:headEnd type="none" w="med" len="med"/>
                      <a:tailEnd type="none" w="med" len="med"/>
                    </a:lnT>
                    <a:lnB w="6350" cap="flat" cmpd="sng" algn="ctr">
                      <a:solidFill>
                        <a:srgbClr val="A6A6A6"/>
                      </a:solidFill>
                      <a:prstDash val="solid"/>
                      <a:round/>
                      <a:headEnd type="none" w="med" len="med"/>
                      <a:tailEnd type="none" w="med" len="med"/>
                    </a:lnB>
                  </a:tcPr>
                </a:tc>
                <a:tc>
                  <a:txBody>
                    <a:bodyPr/>
                    <a:lstStyle/>
                    <a:p>
                      <a:pPr algn="l" fontAlgn="b"/>
                      <a:r>
                        <a:rPr lang="fr-FR" sz="1100" b="0" i="0" u="none" strike="noStrike" dirty="0">
                          <a:solidFill>
                            <a:srgbClr val="000000"/>
                          </a:solidFill>
                          <a:effectLst/>
                          <a:latin typeface="Trebuchet MS" panose="020B0603020202020204" pitchFamily="34" charset="0"/>
                        </a:rPr>
                        <a:t> </a:t>
                      </a:r>
                    </a:p>
                  </a:txBody>
                  <a:tcPr marL="0" marR="0" marT="0" marB="0" anchor="b">
                    <a:lnL>
                      <a:noFill/>
                    </a:lnL>
                    <a:lnR>
                      <a:noFill/>
                    </a:lnR>
                    <a:lnT w="6350" cap="flat" cmpd="sng" algn="ctr">
                      <a:solidFill>
                        <a:srgbClr val="A6A6A6"/>
                      </a:solidFill>
                      <a:prstDash val="solid"/>
                      <a:round/>
                      <a:headEnd type="none" w="med" len="med"/>
                      <a:tailEnd type="none" w="med" len="med"/>
                    </a:lnT>
                    <a:lnB w="6350" cap="flat" cmpd="sng" algn="ctr">
                      <a:solidFill>
                        <a:srgbClr val="A6A6A6"/>
                      </a:solidFill>
                      <a:prstDash val="solid"/>
                      <a:round/>
                      <a:headEnd type="none" w="med" len="med"/>
                      <a:tailEnd type="none" w="med" len="med"/>
                    </a:lnB>
                  </a:tcPr>
                </a:tc>
                <a:tc>
                  <a:txBody>
                    <a:bodyPr/>
                    <a:lstStyle/>
                    <a:p>
                      <a:pPr algn="l" fontAlgn="b"/>
                      <a:r>
                        <a:rPr lang="fr-FR" sz="1100" b="0" i="0" u="none" strike="noStrike" dirty="0">
                          <a:solidFill>
                            <a:srgbClr val="000000"/>
                          </a:solidFill>
                          <a:effectLst/>
                          <a:latin typeface="Trebuchet MS" panose="020B0603020202020204" pitchFamily="34" charset="0"/>
                        </a:rPr>
                        <a:t> </a:t>
                      </a:r>
                    </a:p>
                  </a:txBody>
                  <a:tcPr marL="0" marR="0" marT="0" marB="0" anchor="b">
                    <a:lnL>
                      <a:noFill/>
                    </a:lnL>
                    <a:lnR>
                      <a:noFill/>
                    </a:lnR>
                    <a:lnT w="6350" cap="flat" cmpd="sng" algn="ctr">
                      <a:solidFill>
                        <a:srgbClr val="A6A6A6"/>
                      </a:solidFill>
                      <a:prstDash val="solid"/>
                      <a:round/>
                      <a:headEnd type="none" w="med" len="med"/>
                      <a:tailEnd type="none" w="med" len="med"/>
                    </a:lnT>
                    <a:lnB w="6350" cap="flat" cmpd="sng" algn="ctr">
                      <a:solidFill>
                        <a:srgbClr val="A6A6A6"/>
                      </a:solidFill>
                      <a:prstDash val="solid"/>
                      <a:round/>
                      <a:headEnd type="none" w="med" len="med"/>
                      <a:tailEnd type="none" w="med" len="med"/>
                    </a:lnB>
                  </a:tcPr>
                </a:tc>
                <a:tc>
                  <a:txBody>
                    <a:bodyPr/>
                    <a:lstStyle/>
                    <a:p>
                      <a:pPr algn="l" fontAlgn="b"/>
                      <a:r>
                        <a:rPr lang="fr-FR" sz="1100" b="0" i="0" u="none" strike="noStrike" dirty="0">
                          <a:solidFill>
                            <a:srgbClr val="000000"/>
                          </a:solidFill>
                          <a:effectLst/>
                          <a:latin typeface="Trebuchet MS" panose="020B0603020202020204" pitchFamily="34" charset="0"/>
                        </a:rPr>
                        <a:t> </a:t>
                      </a:r>
                    </a:p>
                  </a:txBody>
                  <a:tcPr marL="0" marR="0" marT="0" marB="0" anchor="b">
                    <a:lnL>
                      <a:noFill/>
                    </a:lnL>
                    <a:lnR>
                      <a:noFill/>
                    </a:lnR>
                    <a:lnT w="6350" cap="flat" cmpd="sng" algn="ctr">
                      <a:solidFill>
                        <a:srgbClr val="A6A6A6"/>
                      </a:solidFill>
                      <a:prstDash val="solid"/>
                      <a:round/>
                      <a:headEnd type="none" w="med" len="med"/>
                      <a:tailEnd type="none" w="med" len="med"/>
                    </a:lnT>
                    <a:lnB w="6350" cap="flat" cmpd="sng" algn="ctr">
                      <a:solidFill>
                        <a:srgbClr val="A6A6A6"/>
                      </a:solidFill>
                      <a:prstDash val="solid"/>
                      <a:round/>
                      <a:headEnd type="none" w="med" len="med"/>
                      <a:tailEnd type="none" w="med" len="med"/>
                    </a:lnB>
                  </a:tcPr>
                </a:tc>
                <a:tc>
                  <a:txBody>
                    <a:bodyPr/>
                    <a:lstStyle/>
                    <a:p>
                      <a:pPr algn="l" fontAlgn="b"/>
                      <a:r>
                        <a:rPr lang="fr-FR" sz="1100" b="0" i="0" u="none" strike="noStrike" dirty="0">
                          <a:solidFill>
                            <a:srgbClr val="000000"/>
                          </a:solidFill>
                          <a:effectLst/>
                          <a:latin typeface="Trebuchet MS" panose="020B0603020202020204" pitchFamily="34" charset="0"/>
                        </a:rPr>
                        <a:t> </a:t>
                      </a:r>
                    </a:p>
                  </a:txBody>
                  <a:tcPr marL="0" marR="0" marT="0" marB="0" anchor="b">
                    <a:lnL>
                      <a:noFill/>
                    </a:lnL>
                    <a:lnR>
                      <a:noFill/>
                    </a:lnR>
                    <a:lnT w="6350" cap="flat" cmpd="sng" algn="ctr">
                      <a:solidFill>
                        <a:srgbClr val="A6A6A6"/>
                      </a:solidFill>
                      <a:prstDash val="solid"/>
                      <a:round/>
                      <a:headEnd type="none" w="med" len="med"/>
                      <a:tailEnd type="none" w="med" len="med"/>
                    </a:lnT>
                    <a:lnB w="6350" cap="flat" cmpd="sng" algn="ctr">
                      <a:solidFill>
                        <a:srgbClr val="A6A6A6"/>
                      </a:solidFill>
                      <a:prstDash val="solid"/>
                      <a:round/>
                      <a:headEnd type="none" w="med" len="med"/>
                      <a:tailEnd type="none" w="med" len="med"/>
                    </a:lnB>
                  </a:tcPr>
                </a:tc>
                <a:tc>
                  <a:txBody>
                    <a:bodyPr/>
                    <a:lstStyle/>
                    <a:p>
                      <a:pPr algn="l" fontAlgn="b"/>
                      <a:r>
                        <a:rPr lang="fr-FR" sz="1100" b="0" i="0" u="none" strike="noStrike" dirty="0">
                          <a:solidFill>
                            <a:srgbClr val="000000"/>
                          </a:solidFill>
                          <a:effectLst/>
                          <a:latin typeface="Trebuchet MS" panose="020B0603020202020204" pitchFamily="34" charset="0"/>
                        </a:rPr>
                        <a:t> </a:t>
                      </a:r>
                    </a:p>
                  </a:txBody>
                  <a:tcPr marL="0" marR="0" marT="0" marB="0" anchor="b">
                    <a:lnL>
                      <a:noFill/>
                    </a:lnL>
                    <a:lnR>
                      <a:noFill/>
                    </a:lnR>
                    <a:lnT w="6350" cap="flat" cmpd="sng" algn="ctr">
                      <a:solidFill>
                        <a:srgbClr val="A6A6A6"/>
                      </a:solidFill>
                      <a:prstDash val="solid"/>
                      <a:round/>
                      <a:headEnd type="none" w="med" len="med"/>
                      <a:tailEnd type="none" w="med" len="med"/>
                    </a:lnT>
                    <a:lnB w="6350" cap="flat" cmpd="sng" algn="ctr">
                      <a:solidFill>
                        <a:srgbClr val="A6A6A6"/>
                      </a:solidFill>
                      <a:prstDash val="solid"/>
                      <a:round/>
                      <a:headEnd type="none" w="med" len="med"/>
                      <a:tailEnd type="none" w="med" len="med"/>
                    </a:lnB>
                  </a:tcPr>
                </a:tc>
                <a:tc>
                  <a:txBody>
                    <a:bodyPr/>
                    <a:lstStyle/>
                    <a:p>
                      <a:pPr algn="l" fontAlgn="b"/>
                      <a:r>
                        <a:rPr lang="fr-FR" sz="1100" b="0" i="0" u="none" strike="noStrike" dirty="0">
                          <a:solidFill>
                            <a:srgbClr val="000000"/>
                          </a:solidFill>
                          <a:effectLst/>
                          <a:latin typeface="Trebuchet MS" panose="020B0603020202020204" pitchFamily="34" charset="0"/>
                        </a:rPr>
                        <a:t> </a:t>
                      </a:r>
                    </a:p>
                  </a:txBody>
                  <a:tcPr marL="0" marR="0" marT="0" marB="0" anchor="b">
                    <a:lnL>
                      <a:noFill/>
                    </a:lnL>
                    <a:lnR>
                      <a:noFill/>
                    </a:lnR>
                    <a:lnT w="6350" cap="flat" cmpd="sng" algn="ctr">
                      <a:solidFill>
                        <a:srgbClr val="A6A6A6"/>
                      </a:solidFill>
                      <a:prstDash val="solid"/>
                      <a:round/>
                      <a:headEnd type="none" w="med" len="med"/>
                      <a:tailEnd type="none" w="med" len="med"/>
                    </a:lnT>
                    <a:lnB w="6350" cap="flat" cmpd="sng" algn="ctr">
                      <a:solidFill>
                        <a:srgbClr val="A6A6A6"/>
                      </a:solidFill>
                      <a:prstDash val="solid"/>
                      <a:round/>
                      <a:headEnd type="none" w="med" len="med"/>
                      <a:tailEnd type="none" w="med" len="med"/>
                    </a:lnB>
                  </a:tcPr>
                </a:tc>
                <a:tc>
                  <a:txBody>
                    <a:bodyPr/>
                    <a:lstStyle/>
                    <a:p>
                      <a:pPr algn="l" fontAlgn="b"/>
                      <a:r>
                        <a:rPr lang="fr-FR" sz="1100" b="0" i="0" u="none" strike="noStrike" dirty="0">
                          <a:solidFill>
                            <a:srgbClr val="000000"/>
                          </a:solidFill>
                          <a:effectLst/>
                          <a:latin typeface="Trebuchet MS" panose="020B0603020202020204" pitchFamily="34" charset="0"/>
                        </a:rPr>
                        <a:t> </a:t>
                      </a:r>
                    </a:p>
                  </a:txBody>
                  <a:tcPr marL="0" marR="0" marT="0" marB="0" anchor="b">
                    <a:lnL>
                      <a:noFill/>
                    </a:lnL>
                    <a:lnR>
                      <a:noFill/>
                    </a:lnR>
                    <a:lnT w="6350" cap="flat" cmpd="sng" algn="ctr">
                      <a:solidFill>
                        <a:srgbClr val="A6A6A6"/>
                      </a:solidFill>
                      <a:prstDash val="solid"/>
                      <a:round/>
                      <a:headEnd type="none" w="med" len="med"/>
                      <a:tailEnd type="none" w="med" len="med"/>
                    </a:lnT>
                    <a:lnB w="6350" cap="flat" cmpd="sng" algn="ctr">
                      <a:solidFill>
                        <a:srgbClr val="A6A6A6"/>
                      </a:solidFill>
                      <a:prstDash val="solid"/>
                      <a:round/>
                      <a:headEnd type="none" w="med" len="med"/>
                      <a:tailEnd type="none" w="med" len="med"/>
                    </a:lnB>
                  </a:tcPr>
                </a:tc>
                <a:tc>
                  <a:txBody>
                    <a:bodyPr/>
                    <a:lstStyle/>
                    <a:p>
                      <a:pPr algn="l" fontAlgn="b"/>
                      <a:r>
                        <a:rPr lang="fr-FR" sz="1100" b="0" i="0" u="none" strike="noStrike" dirty="0">
                          <a:solidFill>
                            <a:srgbClr val="000000"/>
                          </a:solidFill>
                          <a:effectLst/>
                          <a:latin typeface="Trebuchet MS" panose="020B0603020202020204" pitchFamily="34" charset="0"/>
                        </a:rPr>
                        <a:t> </a:t>
                      </a:r>
                    </a:p>
                  </a:txBody>
                  <a:tcPr marL="0" marR="0" marT="0" marB="0" anchor="b">
                    <a:lnL>
                      <a:noFill/>
                    </a:lnL>
                    <a:lnR>
                      <a:noFill/>
                    </a:lnR>
                    <a:lnT w="6350" cap="flat" cmpd="sng" algn="ctr">
                      <a:solidFill>
                        <a:srgbClr val="A6A6A6"/>
                      </a:solidFill>
                      <a:prstDash val="solid"/>
                      <a:round/>
                      <a:headEnd type="none" w="med" len="med"/>
                      <a:tailEnd type="none" w="med" len="med"/>
                    </a:lnT>
                    <a:lnB w="6350" cap="flat" cmpd="sng" algn="ctr">
                      <a:solidFill>
                        <a:srgbClr val="A6A6A6"/>
                      </a:solidFill>
                      <a:prstDash val="solid"/>
                      <a:round/>
                      <a:headEnd type="none" w="med" len="med"/>
                      <a:tailEnd type="none" w="med" len="med"/>
                    </a:lnB>
                  </a:tcPr>
                </a:tc>
                <a:tc>
                  <a:txBody>
                    <a:bodyPr/>
                    <a:lstStyle/>
                    <a:p>
                      <a:pPr algn="l" fontAlgn="b"/>
                      <a:r>
                        <a:rPr lang="fr-FR" sz="1100" b="0" i="0" u="none" strike="noStrike" dirty="0">
                          <a:solidFill>
                            <a:srgbClr val="000000"/>
                          </a:solidFill>
                          <a:effectLst/>
                          <a:latin typeface="Trebuchet MS" panose="020B0603020202020204" pitchFamily="34" charset="0"/>
                        </a:rPr>
                        <a:t> </a:t>
                      </a:r>
                    </a:p>
                  </a:txBody>
                  <a:tcPr marL="0" marR="0" marT="0" marB="0" anchor="b">
                    <a:lnL>
                      <a:noFill/>
                    </a:lnL>
                    <a:lnR w="6350" cap="flat" cmpd="sng" algn="ctr">
                      <a:solidFill>
                        <a:srgbClr val="A6A6A6"/>
                      </a:solidFill>
                      <a:prstDash val="solid"/>
                      <a:round/>
                      <a:headEnd type="none" w="med" len="med"/>
                      <a:tailEnd type="none" w="med" len="med"/>
                    </a:lnR>
                    <a:lnT w="6350" cap="flat" cmpd="sng" algn="ctr">
                      <a:solidFill>
                        <a:srgbClr val="A6A6A6"/>
                      </a:solidFill>
                      <a:prstDash val="solid"/>
                      <a:round/>
                      <a:headEnd type="none" w="med" len="med"/>
                      <a:tailEnd type="none" w="med" len="med"/>
                    </a:lnT>
                    <a:lnB w="6350" cap="flat" cmpd="sng" algn="ctr">
                      <a:solidFill>
                        <a:srgbClr val="A6A6A6"/>
                      </a:solidFill>
                      <a:prstDash val="solid"/>
                      <a:round/>
                      <a:headEnd type="none" w="med" len="med"/>
                      <a:tailEnd type="none" w="med" len="med"/>
                    </a:lnB>
                    <a:solidFill>
                      <a:srgbClr val="00B0F0"/>
                    </a:solidFill>
                  </a:tcPr>
                </a:tc>
                <a:extLst>
                  <a:ext uri="{0D108BD9-81ED-4DB2-BD59-A6C34878D82A}">
                    <a16:rowId xmlns:a16="http://schemas.microsoft.com/office/drawing/2014/main" val="3354751734"/>
                  </a:ext>
                </a:extLst>
              </a:tr>
              <a:tr h="205191">
                <a:tc>
                  <a:txBody>
                    <a:bodyPr/>
                    <a:lstStyle/>
                    <a:p>
                      <a:pPr algn="ctr" fontAlgn="b"/>
                      <a:r>
                        <a:rPr lang="fr-FR" sz="1100" b="1" i="0" u="none" strike="noStrike" dirty="0">
                          <a:solidFill>
                            <a:srgbClr val="C71652"/>
                          </a:solidFill>
                          <a:effectLst/>
                          <a:latin typeface="Trebuchet MS" panose="020B0603020202020204" pitchFamily="34" charset="0"/>
                        </a:rPr>
                        <a:t>TAM8</a:t>
                      </a:r>
                    </a:p>
                  </a:txBody>
                  <a:tcPr marL="0" marR="0" marT="0" marB="0" anchor="b">
                    <a:lnL w="6350" cap="flat" cmpd="sng" algn="ctr">
                      <a:solidFill>
                        <a:srgbClr val="A6A6A6"/>
                      </a:solidFill>
                      <a:prstDash val="solid"/>
                      <a:round/>
                      <a:headEnd type="none" w="med" len="med"/>
                      <a:tailEnd type="none" w="med" len="med"/>
                    </a:lnL>
                    <a:lnR>
                      <a:noFill/>
                    </a:lnR>
                    <a:lnT w="6350" cap="flat" cmpd="sng" algn="ctr">
                      <a:solidFill>
                        <a:srgbClr val="A6A6A6"/>
                      </a:solidFill>
                      <a:prstDash val="solid"/>
                      <a:round/>
                      <a:headEnd type="none" w="med" len="med"/>
                      <a:tailEnd type="none" w="med" len="med"/>
                    </a:lnT>
                    <a:lnB w="6350" cap="flat" cmpd="sng" algn="ctr">
                      <a:solidFill>
                        <a:srgbClr val="A6A6A6"/>
                      </a:solidFill>
                      <a:prstDash val="solid"/>
                      <a:round/>
                      <a:headEnd type="none" w="med" len="med"/>
                      <a:tailEnd type="none" w="med" len="med"/>
                    </a:lnB>
                  </a:tcPr>
                </a:tc>
                <a:tc>
                  <a:txBody>
                    <a:bodyPr/>
                    <a:lstStyle/>
                    <a:p>
                      <a:pPr algn="l" fontAlgn="b"/>
                      <a:r>
                        <a:rPr lang="fr-FR" sz="1100" b="0" i="0" u="none" strike="noStrike" dirty="0">
                          <a:solidFill>
                            <a:srgbClr val="000000"/>
                          </a:solidFill>
                          <a:effectLst/>
                          <a:latin typeface="Trebuchet MS" panose="020B0603020202020204" pitchFamily="34" charset="0"/>
                        </a:rPr>
                        <a:t> </a:t>
                      </a:r>
                    </a:p>
                  </a:txBody>
                  <a:tcPr marL="0" marR="0" marT="0" marB="0" anchor="b">
                    <a:lnL>
                      <a:noFill/>
                    </a:lnL>
                    <a:lnR>
                      <a:noFill/>
                    </a:lnR>
                    <a:lnT w="6350" cap="flat" cmpd="sng" algn="ctr">
                      <a:solidFill>
                        <a:srgbClr val="A6A6A6"/>
                      </a:solidFill>
                      <a:prstDash val="solid"/>
                      <a:round/>
                      <a:headEnd type="none" w="med" len="med"/>
                      <a:tailEnd type="none" w="med" len="med"/>
                    </a:lnT>
                    <a:lnB w="6350" cap="flat" cmpd="sng" algn="ctr">
                      <a:solidFill>
                        <a:srgbClr val="A6A6A6"/>
                      </a:solidFill>
                      <a:prstDash val="solid"/>
                      <a:round/>
                      <a:headEnd type="none" w="med" len="med"/>
                      <a:tailEnd type="none" w="med" len="med"/>
                    </a:lnB>
                  </a:tcPr>
                </a:tc>
                <a:tc>
                  <a:txBody>
                    <a:bodyPr/>
                    <a:lstStyle/>
                    <a:p>
                      <a:pPr algn="l" fontAlgn="b"/>
                      <a:r>
                        <a:rPr lang="fr-FR" sz="1100" b="0" i="0" u="none" strike="noStrike" dirty="0">
                          <a:solidFill>
                            <a:srgbClr val="000000"/>
                          </a:solidFill>
                          <a:effectLst/>
                          <a:latin typeface="Trebuchet MS" panose="020B0603020202020204" pitchFamily="34" charset="0"/>
                        </a:rPr>
                        <a:t> </a:t>
                      </a:r>
                    </a:p>
                  </a:txBody>
                  <a:tcPr marL="0" marR="0" marT="0" marB="0" anchor="b">
                    <a:lnL>
                      <a:noFill/>
                    </a:lnL>
                    <a:lnR>
                      <a:noFill/>
                    </a:lnR>
                    <a:lnT w="6350" cap="flat" cmpd="sng" algn="ctr">
                      <a:solidFill>
                        <a:srgbClr val="A6A6A6"/>
                      </a:solidFill>
                      <a:prstDash val="solid"/>
                      <a:round/>
                      <a:headEnd type="none" w="med" len="med"/>
                      <a:tailEnd type="none" w="med" len="med"/>
                    </a:lnT>
                    <a:lnB w="6350" cap="flat" cmpd="sng" algn="ctr">
                      <a:solidFill>
                        <a:srgbClr val="A6A6A6"/>
                      </a:solidFill>
                      <a:prstDash val="solid"/>
                      <a:round/>
                      <a:headEnd type="none" w="med" len="med"/>
                      <a:tailEnd type="none" w="med" len="med"/>
                    </a:lnB>
                  </a:tcPr>
                </a:tc>
                <a:tc>
                  <a:txBody>
                    <a:bodyPr/>
                    <a:lstStyle/>
                    <a:p>
                      <a:pPr algn="l" fontAlgn="b"/>
                      <a:r>
                        <a:rPr lang="fr-FR" sz="1100" b="0" i="0" u="none" strike="noStrike" dirty="0">
                          <a:solidFill>
                            <a:srgbClr val="000000"/>
                          </a:solidFill>
                          <a:effectLst/>
                          <a:latin typeface="Trebuchet MS" panose="020B0603020202020204" pitchFamily="34" charset="0"/>
                        </a:rPr>
                        <a:t> </a:t>
                      </a:r>
                    </a:p>
                  </a:txBody>
                  <a:tcPr marL="0" marR="0" marT="0" marB="0" anchor="b">
                    <a:lnL>
                      <a:noFill/>
                    </a:lnL>
                    <a:lnR>
                      <a:noFill/>
                    </a:lnR>
                    <a:lnT w="6350" cap="flat" cmpd="sng" algn="ctr">
                      <a:solidFill>
                        <a:srgbClr val="A6A6A6"/>
                      </a:solidFill>
                      <a:prstDash val="solid"/>
                      <a:round/>
                      <a:headEnd type="none" w="med" len="med"/>
                      <a:tailEnd type="none" w="med" len="med"/>
                    </a:lnT>
                    <a:lnB w="6350" cap="flat" cmpd="sng" algn="ctr">
                      <a:solidFill>
                        <a:srgbClr val="A6A6A6"/>
                      </a:solidFill>
                      <a:prstDash val="solid"/>
                      <a:round/>
                      <a:headEnd type="none" w="med" len="med"/>
                      <a:tailEnd type="none" w="med" len="med"/>
                    </a:lnB>
                  </a:tcPr>
                </a:tc>
                <a:tc>
                  <a:txBody>
                    <a:bodyPr/>
                    <a:lstStyle/>
                    <a:p>
                      <a:pPr algn="l" fontAlgn="b"/>
                      <a:r>
                        <a:rPr lang="fr-FR" sz="1100" b="0" i="0" u="none" strike="noStrike" dirty="0">
                          <a:solidFill>
                            <a:srgbClr val="000000"/>
                          </a:solidFill>
                          <a:effectLst/>
                          <a:latin typeface="Trebuchet MS" panose="020B0603020202020204" pitchFamily="34" charset="0"/>
                        </a:rPr>
                        <a:t> </a:t>
                      </a:r>
                    </a:p>
                  </a:txBody>
                  <a:tcPr marL="0" marR="0" marT="0" marB="0" anchor="b">
                    <a:lnL>
                      <a:noFill/>
                    </a:lnL>
                    <a:lnR>
                      <a:noFill/>
                    </a:lnR>
                    <a:lnT w="6350" cap="flat" cmpd="sng" algn="ctr">
                      <a:solidFill>
                        <a:srgbClr val="A6A6A6"/>
                      </a:solidFill>
                      <a:prstDash val="solid"/>
                      <a:round/>
                      <a:headEnd type="none" w="med" len="med"/>
                      <a:tailEnd type="none" w="med" len="med"/>
                    </a:lnT>
                    <a:lnB w="6350" cap="flat" cmpd="sng" algn="ctr">
                      <a:solidFill>
                        <a:srgbClr val="A6A6A6"/>
                      </a:solidFill>
                      <a:prstDash val="solid"/>
                      <a:round/>
                      <a:headEnd type="none" w="med" len="med"/>
                      <a:tailEnd type="none" w="med" len="med"/>
                    </a:lnB>
                  </a:tcPr>
                </a:tc>
                <a:tc>
                  <a:txBody>
                    <a:bodyPr/>
                    <a:lstStyle/>
                    <a:p>
                      <a:pPr algn="l" fontAlgn="b"/>
                      <a:r>
                        <a:rPr lang="fr-FR" sz="1100" b="0" i="0" u="none" strike="noStrike" dirty="0">
                          <a:solidFill>
                            <a:srgbClr val="000000"/>
                          </a:solidFill>
                          <a:effectLst/>
                          <a:latin typeface="Trebuchet MS" panose="020B0603020202020204" pitchFamily="34" charset="0"/>
                        </a:rPr>
                        <a:t> </a:t>
                      </a:r>
                    </a:p>
                  </a:txBody>
                  <a:tcPr marL="0" marR="0" marT="0" marB="0" anchor="b">
                    <a:lnL>
                      <a:noFill/>
                    </a:lnL>
                    <a:lnR>
                      <a:noFill/>
                    </a:lnR>
                    <a:lnT w="6350" cap="flat" cmpd="sng" algn="ctr">
                      <a:solidFill>
                        <a:srgbClr val="A6A6A6"/>
                      </a:solidFill>
                      <a:prstDash val="solid"/>
                      <a:round/>
                      <a:headEnd type="none" w="med" len="med"/>
                      <a:tailEnd type="none" w="med" len="med"/>
                    </a:lnT>
                    <a:lnB w="6350" cap="flat" cmpd="sng" algn="ctr">
                      <a:solidFill>
                        <a:srgbClr val="A6A6A6"/>
                      </a:solidFill>
                      <a:prstDash val="solid"/>
                      <a:round/>
                      <a:headEnd type="none" w="med" len="med"/>
                      <a:tailEnd type="none" w="med" len="med"/>
                    </a:lnB>
                  </a:tcPr>
                </a:tc>
                <a:tc>
                  <a:txBody>
                    <a:bodyPr/>
                    <a:lstStyle/>
                    <a:p>
                      <a:pPr algn="l" fontAlgn="b"/>
                      <a:r>
                        <a:rPr lang="fr-FR" sz="1100" b="0" i="0" u="none" strike="noStrike" dirty="0">
                          <a:solidFill>
                            <a:srgbClr val="000000"/>
                          </a:solidFill>
                          <a:effectLst/>
                          <a:latin typeface="Trebuchet MS" panose="020B0603020202020204" pitchFamily="34" charset="0"/>
                        </a:rPr>
                        <a:t> </a:t>
                      </a:r>
                    </a:p>
                  </a:txBody>
                  <a:tcPr marL="0" marR="0" marT="0" marB="0" anchor="b">
                    <a:lnL>
                      <a:noFill/>
                    </a:lnL>
                    <a:lnR>
                      <a:noFill/>
                    </a:lnR>
                    <a:lnT w="6350" cap="flat" cmpd="sng" algn="ctr">
                      <a:solidFill>
                        <a:srgbClr val="A6A6A6"/>
                      </a:solidFill>
                      <a:prstDash val="solid"/>
                      <a:round/>
                      <a:headEnd type="none" w="med" len="med"/>
                      <a:tailEnd type="none" w="med" len="med"/>
                    </a:lnT>
                    <a:lnB w="6350" cap="flat" cmpd="sng" algn="ctr">
                      <a:solidFill>
                        <a:srgbClr val="A6A6A6"/>
                      </a:solidFill>
                      <a:prstDash val="solid"/>
                      <a:round/>
                      <a:headEnd type="none" w="med" len="med"/>
                      <a:tailEnd type="none" w="med" len="med"/>
                    </a:lnB>
                  </a:tcPr>
                </a:tc>
                <a:tc>
                  <a:txBody>
                    <a:bodyPr/>
                    <a:lstStyle/>
                    <a:p>
                      <a:pPr algn="l" fontAlgn="b"/>
                      <a:r>
                        <a:rPr lang="fr-FR" sz="1100" b="0" i="0" u="none" strike="noStrike" dirty="0">
                          <a:solidFill>
                            <a:srgbClr val="000000"/>
                          </a:solidFill>
                          <a:effectLst/>
                          <a:latin typeface="Trebuchet MS" panose="020B0603020202020204" pitchFamily="34" charset="0"/>
                        </a:rPr>
                        <a:t> </a:t>
                      </a:r>
                    </a:p>
                  </a:txBody>
                  <a:tcPr marL="0" marR="0" marT="0" marB="0" anchor="b">
                    <a:lnL>
                      <a:noFill/>
                    </a:lnL>
                    <a:lnR>
                      <a:noFill/>
                    </a:lnR>
                    <a:lnT w="6350" cap="flat" cmpd="sng" algn="ctr">
                      <a:solidFill>
                        <a:srgbClr val="A6A6A6"/>
                      </a:solidFill>
                      <a:prstDash val="solid"/>
                      <a:round/>
                      <a:headEnd type="none" w="med" len="med"/>
                      <a:tailEnd type="none" w="med" len="med"/>
                    </a:lnT>
                    <a:lnB w="6350" cap="flat" cmpd="sng" algn="ctr">
                      <a:solidFill>
                        <a:srgbClr val="A6A6A6"/>
                      </a:solidFill>
                      <a:prstDash val="solid"/>
                      <a:round/>
                      <a:headEnd type="none" w="med" len="med"/>
                      <a:tailEnd type="none" w="med" len="med"/>
                    </a:lnB>
                  </a:tcPr>
                </a:tc>
                <a:tc>
                  <a:txBody>
                    <a:bodyPr/>
                    <a:lstStyle/>
                    <a:p>
                      <a:pPr algn="l" fontAlgn="b"/>
                      <a:r>
                        <a:rPr lang="fr-FR" sz="1100" b="0" i="0" u="none" strike="noStrike" dirty="0">
                          <a:solidFill>
                            <a:srgbClr val="000000"/>
                          </a:solidFill>
                          <a:effectLst/>
                          <a:latin typeface="Trebuchet MS" panose="020B0603020202020204" pitchFamily="34" charset="0"/>
                        </a:rPr>
                        <a:t> </a:t>
                      </a:r>
                    </a:p>
                  </a:txBody>
                  <a:tcPr marL="0" marR="0" marT="0" marB="0" anchor="b">
                    <a:lnL>
                      <a:noFill/>
                    </a:lnL>
                    <a:lnR>
                      <a:noFill/>
                    </a:lnR>
                    <a:lnT w="6350" cap="flat" cmpd="sng" algn="ctr">
                      <a:solidFill>
                        <a:srgbClr val="A6A6A6"/>
                      </a:solidFill>
                      <a:prstDash val="solid"/>
                      <a:round/>
                      <a:headEnd type="none" w="med" len="med"/>
                      <a:tailEnd type="none" w="med" len="med"/>
                    </a:lnT>
                    <a:lnB w="6350" cap="flat" cmpd="sng" algn="ctr">
                      <a:solidFill>
                        <a:srgbClr val="A6A6A6"/>
                      </a:solidFill>
                      <a:prstDash val="solid"/>
                      <a:round/>
                      <a:headEnd type="none" w="med" len="med"/>
                      <a:tailEnd type="none" w="med" len="med"/>
                    </a:lnB>
                  </a:tcPr>
                </a:tc>
                <a:tc>
                  <a:txBody>
                    <a:bodyPr/>
                    <a:lstStyle/>
                    <a:p>
                      <a:pPr algn="l" fontAlgn="b"/>
                      <a:r>
                        <a:rPr lang="fr-FR" sz="1100" b="0" i="0" u="none" strike="noStrike" dirty="0">
                          <a:solidFill>
                            <a:srgbClr val="000000"/>
                          </a:solidFill>
                          <a:effectLst/>
                          <a:latin typeface="Trebuchet MS" panose="020B0603020202020204" pitchFamily="34" charset="0"/>
                        </a:rPr>
                        <a:t> </a:t>
                      </a:r>
                    </a:p>
                  </a:txBody>
                  <a:tcPr marL="0" marR="0" marT="0" marB="0" anchor="b">
                    <a:lnL>
                      <a:noFill/>
                    </a:lnL>
                    <a:lnR>
                      <a:noFill/>
                    </a:lnR>
                    <a:lnT w="6350" cap="flat" cmpd="sng" algn="ctr">
                      <a:solidFill>
                        <a:srgbClr val="A6A6A6"/>
                      </a:solidFill>
                      <a:prstDash val="solid"/>
                      <a:round/>
                      <a:headEnd type="none" w="med" len="med"/>
                      <a:tailEnd type="none" w="med" len="med"/>
                    </a:lnT>
                    <a:lnB w="6350" cap="flat" cmpd="sng" algn="ctr">
                      <a:solidFill>
                        <a:srgbClr val="A6A6A6"/>
                      </a:solidFill>
                      <a:prstDash val="solid"/>
                      <a:round/>
                      <a:headEnd type="none" w="med" len="med"/>
                      <a:tailEnd type="none" w="med" len="med"/>
                    </a:lnB>
                  </a:tcPr>
                </a:tc>
                <a:tc>
                  <a:txBody>
                    <a:bodyPr/>
                    <a:lstStyle/>
                    <a:p>
                      <a:pPr algn="l" fontAlgn="b"/>
                      <a:r>
                        <a:rPr lang="fr-FR" sz="1100" b="0" i="0" u="none" strike="noStrike" dirty="0">
                          <a:solidFill>
                            <a:srgbClr val="000000"/>
                          </a:solidFill>
                          <a:effectLst/>
                          <a:latin typeface="Trebuchet MS" panose="020B0603020202020204" pitchFamily="34" charset="0"/>
                        </a:rPr>
                        <a:t> </a:t>
                      </a:r>
                    </a:p>
                  </a:txBody>
                  <a:tcPr marL="0" marR="0" marT="0" marB="0" anchor="b">
                    <a:lnL>
                      <a:noFill/>
                    </a:lnL>
                    <a:lnR>
                      <a:noFill/>
                    </a:lnR>
                    <a:lnT w="6350" cap="flat" cmpd="sng" algn="ctr">
                      <a:solidFill>
                        <a:srgbClr val="A6A6A6"/>
                      </a:solidFill>
                      <a:prstDash val="solid"/>
                      <a:round/>
                      <a:headEnd type="none" w="med" len="med"/>
                      <a:tailEnd type="none" w="med" len="med"/>
                    </a:lnT>
                    <a:lnB w="6350" cap="flat" cmpd="sng" algn="ctr">
                      <a:solidFill>
                        <a:srgbClr val="A6A6A6"/>
                      </a:solidFill>
                      <a:prstDash val="solid"/>
                      <a:round/>
                      <a:headEnd type="none" w="med" len="med"/>
                      <a:tailEnd type="none" w="med" len="med"/>
                    </a:lnB>
                  </a:tcPr>
                </a:tc>
                <a:tc>
                  <a:txBody>
                    <a:bodyPr/>
                    <a:lstStyle/>
                    <a:p>
                      <a:pPr algn="l" fontAlgn="b"/>
                      <a:r>
                        <a:rPr lang="fr-FR" sz="1100" b="0" i="0" u="none" strike="noStrike" dirty="0">
                          <a:solidFill>
                            <a:srgbClr val="000000"/>
                          </a:solidFill>
                          <a:effectLst/>
                          <a:latin typeface="Trebuchet MS" panose="020B0603020202020204" pitchFamily="34" charset="0"/>
                        </a:rPr>
                        <a:t> </a:t>
                      </a:r>
                    </a:p>
                  </a:txBody>
                  <a:tcPr marL="0" marR="0" marT="0" marB="0" anchor="b">
                    <a:lnL>
                      <a:noFill/>
                    </a:lnL>
                    <a:lnR w="6350" cap="flat" cmpd="sng" algn="ctr">
                      <a:solidFill>
                        <a:srgbClr val="A6A6A6"/>
                      </a:solidFill>
                      <a:prstDash val="solid"/>
                      <a:round/>
                      <a:headEnd type="none" w="med" len="med"/>
                      <a:tailEnd type="none" w="med" len="med"/>
                    </a:lnR>
                    <a:lnT w="6350" cap="flat" cmpd="sng" algn="ctr">
                      <a:solidFill>
                        <a:srgbClr val="A6A6A6"/>
                      </a:solidFill>
                      <a:prstDash val="solid"/>
                      <a:round/>
                      <a:headEnd type="none" w="med" len="med"/>
                      <a:tailEnd type="none" w="med" len="med"/>
                    </a:lnT>
                    <a:lnB w="6350" cap="flat" cmpd="sng" algn="ctr">
                      <a:solidFill>
                        <a:srgbClr val="A6A6A6"/>
                      </a:solidFill>
                      <a:prstDash val="solid"/>
                      <a:round/>
                      <a:headEnd type="none" w="med" len="med"/>
                      <a:tailEnd type="none" w="med" len="med"/>
                    </a:lnB>
                    <a:solidFill>
                      <a:srgbClr val="00B0F0"/>
                    </a:solidFill>
                  </a:tcPr>
                </a:tc>
                <a:extLst>
                  <a:ext uri="{0D108BD9-81ED-4DB2-BD59-A6C34878D82A}">
                    <a16:rowId xmlns:a16="http://schemas.microsoft.com/office/drawing/2014/main" val="4007628744"/>
                  </a:ext>
                </a:extLst>
              </a:tr>
              <a:tr h="205191">
                <a:tc>
                  <a:txBody>
                    <a:bodyPr/>
                    <a:lstStyle/>
                    <a:p>
                      <a:pPr algn="ctr" fontAlgn="b"/>
                      <a:r>
                        <a:rPr lang="fr-FR" sz="1100" b="1" i="0" u="none" strike="noStrike" dirty="0">
                          <a:solidFill>
                            <a:srgbClr val="C71652"/>
                          </a:solidFill>
                          <a:effectLst/>
                          <a:latin typeface="Trebuchet MS" panose="020B0603020202020204" pitchFamily="34" charset="0"/>
                        </a:rPr>
                        <a:t>TAM7</a:t>
                      </a:r>
                    </a:p>
                  </a:txBody>
                  <a:tcPr marL="0" marR="0" marT="0" marB="0" anchor="b">
                    <a:lnL w="6350" cap="flat" cmpd="sng" algn="ctr">
                      <a:solidFill>
                        <a:srgbClr val="A6A6A6"/>
                      </a:solidFill>
                      <a:prstDash val="solid"/>
                      <a:round/>
                      <a:headEnd type="none" w="med" len="med"/>
                      <a:tailEnd type="none" w="med" len="med"/>
                    </a:lnL>
                    <a:lnR>
                      <a:noFill/>
                    </a:lnR>
                    <a:lnT w="6350" cap="flat" cmpd="sng" algn="ctr">
                      <a:solidFill>
                        <a:srgbClr val="A6A6A6"/>
                      </a:solidFill>
                      <a:prstDash val="solid"/>
                      <a:round/>
                      <a:headEnd type="none" w="med" len="med"/>
                      <a:tailEnd type="none" w="med" len="med"/>
                    </a:lnT>
                    <a:lnB w="6350" cap="flat" cmpd="sng" algn="ctr">
                      <a:solidFill>
                        <a:srgbClr val="A6A6A6"/>
                      </a:solidFill>
                      <a:prstDash val="solid"/>
                      <a:round/>
                      <a:headEnd type="none" w="med" len="med"/>
                      <a:tailEnd type="none" w="med" len="med"/>
                    </a:lnB>
                  </a:tcPr>
                </a:tc>
                <a:tc>
                  <a:txBody>
                    <a:bodyPr/>
                    <a:lstStyle/>
                    <a:p>
                      <a:pPr algn="l" fontAlgn="b"/>
                      <a:r>
                        <a:rPr lang="fr-FR" sz="1100" b="0" i="0" u="none" strike="noStrike" dirty="0">
                          <a:solidFill>
                            <a:srgbClr val="000000"/>
                          </a:solidFill>
                          <a:effectLst/>
                          <a:latin typeface="Trebuchet MS" panose="020B0603020202020204" pitchFamily="34" charset="0"/>
                        </a:rPr>
                        <a:t> </a:t>
                      </a:r>
                    </a:p>
                  </a:txBody>
                  <a:tcPr marL="0" marR="0" marT="0" marB="0" anchor="b">
                    <a:lnL>
                      <a:noFill/>
                    </a:lnL>
                    <a:lnR>
                      <a:noFill/>
                    </a:lnR>
                    <a:lnT w="6350" cap="flat" cmpd="sng" algn="ctr">
                      <a:solidFill>
                        <a:srgbClr val="A6A6A6"/>
                      </a:solidFill>
                      <a:prstDash val="solid"/>
                      <a:round/>
                      <a:headEnd type="none" w="med" len="med"/>
                      <a:tailEnd type="none" w="med" len="med"/>
                    </a:lnT>
                    <a:lnB w="6350" cap="flat" cmpd="sng" algn="ctr">
                      <a:solidFill>
                        <a:srgbClr val="A6A6A6"/>
                      </a:solidFill>
                      <a:prstDash val="solid"/>
                      <a:round/>
                      <a:headEnd type="none" w="med" len="med"/>
                      <a:tailEnd type="none" w="med" len="med"/>
                    </a:lnB>
                  </a:tcPr>
                </a:tc>
                <a:tc>
                  <a:txBody>
                    <a:bodyPr/>
                    <a:lstStyle/>
                    <a:p>
                      <a:pPr algn="l" fontAlgn="b"/>
                      <a:r>
                        <a:rPr lang="fr-FR" sz="1100" b="0" i="0" u="none" strike="noStrike" dirty="0">
                          <a:solidFill>
                            <a:srgbClr val="000000"/>
                          </a:solidFill>
                          <a:effectLst/>
                          <a:latin typeface="Trebuchet MS" panose="020B0603020202020204" pitchFamily="34" charset="0"/>
                        </a:rPr>
                        <a:t> </a:t>
                      </a:r>
                    </a:p>
                  </a:txBody>
                  <a:tcPr marL="0" marR="0" marT="0" marB="0" anchor="b">
                    <a:lnL>
                      <a:noFill/>
                    </a:lnL>
                    <a:lnR>
                      <a:noFill/>
                    </a:lnR>
                    <a:lnT w="6350" cap="flat" cmpd="sng" algn="ctr">
                      <a:solidFill>
                        <a:srgbClr val="A6A6A6"/>
                      </a:solidFill>
                      <a:prstDash val="solid"/>
                      <a:round/>
                      <a:headEnd type="none" w="med" len="med"/>
                      <a:tailEnd type="none" w="med" len="med"/>
                    </a:lnT>
                    <a:lnB w="6350" cap="flat" cmpd="sng" algn="ctr">
                      <a:solidFill>
                        <a:srgbClr val="A6A6A6"/>
                      </a:solidFill>
                      <a:prstDash val="solid"/>
                      <a:round/>
                      <a:headEnd type="none" w="med" len="med"/>
                      <a:tailEnd type="none" w="med" len="med"/>
                    </a:lnB>
                  </a:tcPr>
                </a:tc>
                <a:tc>
                  <a:txBody>
                    <a:bodyPr/>
                    <a:lstStyle/>
                    <a:p>
                      <a:pPr algn="l" fontAlgn="b"/>
                      <a:r>
                        <a:rPr lang="fr-FR" sz="1100" b="0" i="0" u="none" strike="noStrike" dirty="0">
                          <a:solidFill>
                            <a:srgbClr val="000000"/>
                          </a:solidFill>
                          <a:effectLst/>
                          <a:latin typeface="Trebuchet MS" panose="020B0603020202020204" pitchFamily="34" charset="0"/>
                        </a:rPr>
                        <a:t> </a:t>
                      </a:r>
                    </a:p>
                  </a:txBody>
                  <a:tcPr marL="0" marR="0" marT="0" marB="0" anchor="b">
                    <a:lnL>
                      <a:noFill/>
                    </a:lnL>
                    <a:lnR>
                      <a:noFill/>
                    </a:lnR>
                    <a:lnT w="6350" cap="flat" cmpd="sng" algn="ctr">
                      <a:solidFill>
                        <a:srgbClr val="A6A6A6"/>
                      </a:solidFill>
                      <a:prstDash val="solid"/>
                      <a:round/>
                      <a:headEnd type="none" w="med" len="med"/>
                      <a:tailEnd type="none" w="med" len="med"/>
                    </a:lnT>
                    <a:lnB w="6350" cap="flat" cmpd="sng" algn="ctr">
                      <a:solidFill>
                        <a:srgbClr val="A6A6A6"/>
                      </a:solidFill>
                      <a:prstDash val="solid"/>
                      <a:round/>
                      <a:headEnd type="none" w="med" len="med"/>
                      <a:tailEnd type="none" w="med" len="med"/>
                    </a:lnB>
                    <a:solidFill>
                      <a:srgbClr val="7030A0"/>
                    </a:solidFill>
                  </a:tcPr>
                </a:tc>
                <a:tc>
                  <a:txBody>
                    <a:bodyPr/>
                    <a:lstStyle/>
                    <a:p>
                      <a:pPr algn="l" fontAlgn="b"/>
                      <a:r>
                        <a:rPr lang="fr-FR" sz="1100" b="0" i="0" u="none" strike="noStrike" dirty="0">
                          <a:solidFill>
                            <a:srgbClr val="000000"/>
                          </a:solidFill>
                          <a:effectLst/>
                          <a:latin typeface="Trebuchet MS" panose="020B0603020202020204" pitchFamily="34" charset="0"/>
                        </a:rPr>
                        <a:t> </a:t>
                      </a:r>
                    </a:p>
                  </a:txBody>
                  <a:tcPr marL="0" marR="0" marT="0" marB="0" anchor="b">
                    <a:lnL>
                      <a:noFill/>
                    </a:lnL>
                    <a:lnR>
                      <a:noFill/>
                    </a:lnR>
                    <a:lnT w="6350" cap="flat" cmpd="sng" algn="ctr">
                      <a:solidFill>
                        <a:srgbClr val="A6A6A6"/>
                      </a:solidFill>
                      <a:prstDash val="solid"/>
                      <a:round/>
                      <a:headEnd type="none" w="med" len="med"/>
                      <a:tailEnd type="none" w="med" len="med"/>
                    </a:lnT>
                    <a:lnB w="6350" cap="flat" cmpd="sng" algn="ctr">
                      <a:solidFill>
                        <a:srgbClr val="A6A6A6"/>
                      </a:solidFill>
                      <a:prstDash val="solid"/>
                      <a:round/>
                      <a:headEnd type="none" w="med" len="med"/>
                      <a:tailEnd type="none" w="med" len="med"/>
                    </a:lnB>
                  </a:tcPr>
                </a:tc>
                <a:tc>
                  <a:txBody>
                    <a:bodyPr/>
                    <a:lstStyle/>
                    <a:p>
                      <a:pPr algn="l" fontAlgn="b"/>
                      <a:r>
                        <a:rPr lang="fr-FR" sz="1100" b="0" i="0" u="none" strike="noStrike" dirty="0">
                          <a:solidFill>
                            <a:srgbClr val="000000"/>
                          </a:solidFill>
                          <a:effectLst/>
                          <a:latin typeface="Trebuchet MS" panose="020B0603020202020204" pitchFamily="34" charset="0"/>
                        </a:rPr>
                        <a:t> </a:t>
                      </a:r>
                    </a:p>
                  </a:txBody>
                  <a:tcPr marL="0" marR="0" marT="0" marB="0" anchor="b">
                    <a:lnL>
                      <a:noFill/>
                    </a:lnL>
                    <a:lnR>
                      <a:noFill/>
                    </a:lnR>
                    <a:lnT w="6350" cap="flat" cmpd="sng" algn="ctr">
                      <a:solidFill>
                        <a:srgbClr val="A6A6A6"/>
                      </a:solidFill>
                      <a:prstDash val="solid"/>
                      <a:round/>
                      <a:headEnd type="none" w="med" len="med"/>
                      <a:tailEnd type="none" w="med" len="med"/>
                    </a:lnT>
                    <a:lnB w="6350" cap="flat" cmpd="sng" algn="ctr">
                      <a:solidFill>
                        <a:srgbClr val="A6A6A6"/>
                      </a:solidFill>
                      <a:prstDash val="solid"/>
                      <a:round/>
                      <a:headEnd type="none" w="med" len="med"/>
                      <a:tailEnd type="none" w="med" len="med"/>
                    </a:lnB>
                  </a:tcPr>
                </a:tc>
                <a:tc>
                  <a:txBody>
                    <a:bodyPr/>
                    <a:lstStyle/>
                    <a:p>
                      <a:pPr algn="l" fontAlgn="b"/>
                      <a:r>
                        <a:rPr lang="fr-FR" sz="1100" b="0" i="0" u="none" strike="noStrike" dirty="0">
                          <a:solidFill>
                            <a:srgbClr val="000000"/>
                          </a:solidFill>
                          <a:effectLst/>
                          <a:latin typeface="Trebuchet MS" panose="020B0603020202020204" pitchFamily="34" charset="0"/>
                        </a:rPr>
                        <a:t> </a:t>
                      </a:r>
                    </a:p>
                  </a:txBody>
                  <a:tcPr marL="0" marR="0" marT="0" marB="0" anchor="b">
                    <a:lnL>
                      <a:noFill/>
                    </a:lnL>
                    <a:lnR>
                      <a:noFill/>
                    </a:lnR>
                    <a:lnT w="6350" cap="flat" cmpd="sng" algn="ctr">
                      <a:solidFill>
                        <a:srgbClr val="A6A6A6"/>
                      </a:solidFill>
                      <a:prstDash val="solid"/>
                      <a:round/>
                      <a:headEnd type="none" w="med" len="med"/>
                      <a:tailEnd type="none" w="med" len="med"/>
                    </a:lnT>
                    <a:lnB w="6350" cap="flat" cmpd="sng" algn="ctr">
                      <a:solidFill>
                        <a:srgbClr val="A6A6A6"/>
                      </a:solidFill>
                      <a:prstDash val="solid"/>
                      <a:round/>
                      <a:headEnd type="none" w="med" len="med"/>
                      <a:tailEnd type="none" w="med" len="med"/>
                    </a:lnB>
                  </a:tcPr>
                </a:tc>
                <a:tc>
                  <a:txBody>
                    <a:bodyPr/>
                    <a:lstStyle/>
                    <a:p>
                      <a:pPr algn="l" fontAlgn="b"/>
                      <a:r>
                        <a:rPr lang="fr-FR" sz="1100" b="0" i="0" u="none" strike="noStrike" dirty="0">
                          <a:solidFill>
                            <a:srgbClr val="000000"/>
                          </a:solidFill>
                          <a:effectLst/>
                          <a:latin typeface="Trebuchet MS" panose="020B0603020202020204" pitchFamily="34" charset="0"/>
                        </a:rPr>
                        <a:t> </a:t>
                      </a:r>
                    </a:p>
                  </a:txBody>
                  <a:tcPr marL="0" marR="0" marT="0" marB="0" anchor="b">
                    <a:lnL>
                      <a:noFill/>
                    </a:lnL>
                    <a:lnR>
                      <a:noFill/>
                    </a:lnR>
                    <a:lnT w="6350" cap="flat" cmpd="sng" algn="ctr">
                      <a:solidFill>
                        <a:srgbClr val="A6A6A6"/>
                      </a:solidFill>
                      <a:prstDash val="solid"/>
                      <a:round/>
                      <a:headEnd type="none" w="med" len="med"/>
                      <a:tailEnd type="none" w="med" len="med"/>
                    </a:lnT>
                    <a:lnB w="6350" cap="flat" cmpd="sng" algn="ctr">
                      <a:solidFill>
                        <a:srgbClr val="A6A6A6"/>
                      </a:solidFill>
                      <a:prstDash val="solid"/>
                      <a:round/>
                      <a:headEnd type="none" w="med" len="med"/>
                      <a:tailEnd type="none" w="med" len="med"/>
                    </a:lnB>
                    <a:solidFill>
                      <a:srgbClr val="00B050"/>
                    </a:solidFill>
                  </a:tcPr>
                </a:tc>
                <a:tc>
                  <a:txBody>
                    <a:bodyPr/>
                    <a:lstStyle/>
                    <a:p>
                      <a:pPr algn="l" fontAlgn="b"/>
                      <a:r>
                        <a:rPr lang="fr-FR" sz="1100" b="0" i="0" u="none" strike="noStrike" dirty="0">
                          <a:solidFill>
                            <a:srgbClr val="000000"/>
                          </a:solidFill>
                          <a:effectLst/>
                          <a:latin typeface="Trebuchet MS" panose="020B0603020202020204" pitchFamily="34" charset="0"/>
                        </a:rPr>
                        <a:t> </a:t>
                      </a:r>
                    </a:p>
                  </a:txBody>
                  <a:tcPr marL="0" marR="0" marT="0" marB="0" anchor="b">
                    <a:lnL>
                      <a:noFill/>
                    </a:lnL>
                    <a:lnR>
                      <a:noFill/>
                    </a:lnR>
                    <a:lnT w="6350" cap="flat" cmpd="sng" algn="ctr">
                      <a:solidFill>
                        <a:srgbClr val="A6A6A6"/>
                      </a:solidFill>
                      <a:prstDash val="solid"/>
                      <a:round/>
                      <a:headEnd type="none" w="med" len="med"/>
                      <a:tailEnd type="none" w="med" len="med"/>
                    </a:lnT>
                    <a:lnB w="6350" cap="flat" cmpd="sng" algn="ctr">
                      <a:solidFill>
                        <a:srgbClr val="A6A6A6"/>
                      </a:solidFill>
                      <a:prstDash val="solid"/>
                      <a:round/>
                      <a:headEnd type="none" w="med" len="med"/>
                      <a:tailEnd type="none" w="med" len="med"/>
                    </a:lnB>
                  </a:tcPr>
                </a:tc>
                <a:tc>
                  <a:txBody>
                    <a:bodyPr/>
                    <a:lstStyle/>
                    <a:p>
                      <a:pPr algn="l" fontAlgn="b"/>
                      <a:r>
                        <a:rPr lang="fr-FR" sz="1100" b="0" i="0" u="none" strike="noStrike" dirty="0">
                          <a:solidFill>
                            <a:srgbClr val="000000"/>
                          </a:solidFill>
                          <a:effectLst/>
                          <a:latin typeface="Trebuchet MS" panose="020B0603020202020204" pitchFamily="34" charset="0"/>
                        </a:rPr>
                        <a:t> </a:t>
                      </a:r>
                    </a:p>
                  </a:txBody>
                  <a:tcPr marL="0" marR="0" marT="0" marB="0" anchor="b">
                    <a:lnL>
                      <a:noFill/>
                    </a:lnL>
                    <a:lnR>
                      <a:noFill/>
                    </a:lnR>
                    <a:lnT w="6350" cap="flat" cmpd="sng" algn="ctr">
                      <a:solidFill>
                        <a:srgbClr val="A6A6A6"/>
                      </a:solidFill>
                      <a:prstDash val="solid"/>
                      <a:round/>
                      <a:headEnd type="none" w="med" len="med"/>
                      <a:tailEnd type="none" w="med" len="med"/>
                    </a:lnT>
                    <a:lnB w="6350" cap="flat" cmpd="sng" algn="ctr">
                      <a:solidFill>
                        <a:srgbClr val="A6A6A6"/>
                      </a:solidFill>
                      <a:prstDash val="solid"/>
                      <a:round/>
                      <a:headEnd type="none" w="med" len="med"/>
                      <a:tailEnd type="none" w="med" len="med"/>
                    </a:lnB>
                  </a:tcPr>
                </a:tc>
                <a:tc>
                  <a:txBody>
                    <a:bodyPr/>
                    <a:lstStyle/>
                    <a:p>
                      <a:pPr algn="l" fontAlgn="b"/>
                      <a:r>
                        <a:rPr lang="fr-FR" sz="1100" b="0" i="0" u="none" strike="noStrike" dirty="0">
                          <a:solidFill>
                            <a:srgbClr val="000000"/>
                          </a:solidFill>
                          <a:effectLst/>
                          <a:latin typeface="Trebuchet MS" panose="020B0603020202020204" pitchFamily="34" charset="0"/>
                        </a:rPr>
                        <a:t> </a:t>
                      </a:r>
                    </a:p>
                  </a:txBody>
                  <a:tcPr marL="0" marR="0" marT="0" marB="0" anchor="b">
                    <a:lnL>
                      <a:noFill/>
                    </a:lnL>
                    <a:lnR>
                      <a:noFill/>
                    </a:lnR>
                    <a:lnT w="6350" cap="flat" cmpd="sng" algn="ctr">
                      <a:solidFill>
                        <a:srgbClr val="A6A6A6"/>
                      </a:solidFill>
                      <a:prstDash val="solid"/>
                      <a:round/>
                      <a:headEnd type="none" w="med" len="med"/>
                      <a:tailEnd type="none" w="med" len="med"/>
                    </a:lnT>
                    <a:lnB w="6350" cap="flat" cmpd="sng" algn="ctr">
                      <a:solidFill>
                        <a:srgbClr val="A6A6A6"/>
                      </a:solidFill>
                      <a:prstDash val="solid"/>
                      <a:round/>
                      <a:headEnd type="none" w="med" len="med"/>
                      <a:tailEnd type="none" w="med" len="med"/>
                    </a:lnB>
                  </a:tcPr>
                </a:tc>
                <a:tc>
                  <a:txBody>
                    <a:bodyPr/>
                    <a:lstStyle/>
                    <a:p>
                      <a:pPr algn="l" fontAlgn="b"/>
                      <a:r>
                        <a:rPr lang="fr-FR" sz="1100" b="0" i="0" u="none" strike="noStrike" dirty="0">
                          <a:solidFill>
                            <a:srgbClr val="000000"/>
                          </a:solidFill>
                          <a:effectLst/>
                          <a:latin typeface="Trebuchet MS" panose="020B0603020202020204" pitchFamily="34" charset="0"/>
                        </a:rPr>
                        <a:t> </a:t>
                      </a:r>
                    </a:p>
                  </a:txBody>
                  <a:tcPr marL="0" marR="0" marT="0" marB="0" anchor="b">
                    <a:lnL>
                      <a:noFill/>
                    </a:lnL>
                    <a:lnR w="6350" cap="flat" cmpd="sng" algn="ctr">
                      <a:solidFill>
                        <a:srgbClr val="A6A6A6"/>
                      </a:solidFill>
                      <a:prstDash val="solid"/>
                      <a:round/>
                      <a:headEnd type="none" w="med" len="med"/>
                      <a:tailEnd type="none" w="med" len="med"/>
                    </a:lnR>
                    <a:lnT w="6350" cap="flat" cmpd="sng" algn="ctr">
                      <a:solidFill>
                        <a:srgbClr val="A6A6A6"/>
                      </a:solidFill>
                      <a:prstDash val="solid"/>
                      <a:round/>
                      <a:headEnd type="none" w="med" len="med"/>
                      <a:tailEnd type="none" w="med" len="med"/>
                    </a:lnT>
                    <a:lnB w="6350" cap="flat" cmpd="sng" algn="ctr">
                      <a:solidFill>
                        <a:srgbClr val="A6A6A6"/>
                      </a:solidFill>
                      <a:prstDash val="solid"/>
                      <a:round/>
                      <a:headEnd type="none" w="med" len="med"/>
                      <a:tailEnd type="none" w="med" len="med"/>
                    </a:lnB>
                    <a:solidFill>
                      <a:srgbClr val="00B0F0"/>
                    </a:solidFill>
                  </a:tcPr>
                </a:tc>
                <a:extLst>
                  <a:ext uri="{0D108BD9-81ED-4DB2-BD59-A6C34878D82A}">
                    <a16:rowId xmlns:a16="http://schemas.microsoft.com/office/drawing/2014/main" val="2157063792"/>
                  </a:ext>
                </a:extLst>
              </a:tr>
              <a:tr h="205191">
                <a:tc>
                  <a:txBody>
                    <a:bodyPr/>
                    <a:lstStyle/>
                    <a:p>
                      <a:pPr algn="ctr" fontAlgn="b"/>
                      <a:r>
                        <a:rPr lang="fr-FR" sz="1100" b="1" i="0" u="none" strike="noStrike" dirty="0">
                          <a:solidFill>
                            <a:srgbClr val="C71652"/>
                          </a:solidFill>
                          <a:effectLst/>
                          <a:latin typeface="Trebuchet MS" panose="020B0603020202020204" pitchFamily="34" charset="0"/>
                        </a:rPr>
                        <a:t>TAM6</a:t>
                      </a:r>
                    </a:p>
                  </a:txBody>
                  <a:tcPr marL="0" marR="0" marT="0" marB="0" anchor="b">
                    <a:lnL w="6350" cap="flat" cmpd="sng" algn="ctr">
                      <a:solidFill>
                        <a:srgbClr val="A6A6A6"/>
                      </a:solidFill>
                      <a:prstDash val="solid"/>
                      <a:round/>
                      <a:headEnd type="none" w="med" len="med"/>
                      <a:tailEnd type="none" w="med" len="med"/>
                    </a:lnL>
                    <a:lnR>
                      <a:noFill/>
                    </a:lnR>
                    <a:lnT w="6350" cap="flat" cmpd="sng" algn="ctr">
                      <a:solidFill>
                        <a:srgbClr val="A6A6A6"/>
                      </a:solidFill>
                      <a:prstDash val="solid"/>
                      <a:round/>
                      <a:headEnd type="none" w="med" len="med"/>
                      <a:tailEnd type="none" w="med" len="med"/>
                    </a:lnT>
                    <a:lnB w="6350" cap="flat" cmpd="sng" algn="ctr">
                      <a:solidFill>
                        <a:srgbClr val="A6A6A6"/>
                      </a:solidFill>
                      <a:prstDash val="solid"/>
                      <a:round/>
                      <a:headEnd type="none" w="med" len="med"/>
                      <a:tailEnd type="none" w="med" len="med"/>
                    </a:lnB>
                  </a:tcPr>
                </a:tc>
                <a:tc>
                  <a:txBody>
                    <a:bodyPr/>
                    <a:lstStyle/>
                    <a:p>
                      <a:pPr algn="l" fontAlgn="b"/>
                      <a:r>
                        <a:rPr lang="fr-FR" sz="1100" b="0" i="0" u="none" strike="noStrike" dirty="0">
                          <a:solidFill>
                            <a:srgbClr val="000000"/>
                          </a:solidFill>
                          <a:effectLst/>
                          <a:latin typeface="Trebuchet MS" panose="020B0603020202020204" pitchFamily="34" charset="0"/>
                        </a:rPr>
                        <a:t> </a:t>
                      </a:r>
                    </a:p>
                  </a:txBody>
                  <a:tcPr marL="0" marR="0" marT="0" marB="0" anchor="b">
                    <a:lnL>
                      <a:noFill/>
                    </a:lnL>
                    <a:lnR>
                      <a:noFill/>
                    </a:lnR>
                    <a:lnT w="6350" cap="flat" cmpd="sng" algn="ctr">
                      <a:solidFill>
                        <a:srgbClr val="A6A6A6"/>
                      </a:solidFill>
                      <a:prstDash val="solid"/>
                      <a:round/>
                      <a:headEnd type="none" w="med" len="med"/>
                      <a:tailEnd type="none" w="med" len="med"/>
                    </a:lnT>
                    <a:lnB w="6350" cap="flat" cmpd="sng" algn="ctr">
                      <a:solidFill>
                        <a:srgbClr val="A6A6A6"/>
                      </a:solidFill>
                      <a:prstDash val="solid"/>
                      <a:round/>
                      <a:headEnd type="none" w="med" len="med"/>
                      <a:tailEnd type="none" w="med" len="med"/>
                    </a:lnB>
                  </a:tcPr>
                </a:tc>
                <a:tc>
                  <a:txBody>
                    <a:bodyPr/>
                    <a:lstStyle/>
                    <a:p>
                      <a:pPr algn="l" fontAlgn="b"/>
                      <a:r>
                        <a:rPr lang="fr-FR" sz="1100" b="0" i="0" u="none" strike="noStrike" dirty="0">
                          <a:solidFill>
                            <a:srgbClr val="000000"/>
                          </a:solidFill>
                          <a:effectLst/>
                          <a:latin typeface="Trebuchet MS" panose="020B0603020202020204" pitchFamily="34" charset="0"/>
                        </a:rPr>
                        <a:t> </a:t>
                      </a:r>
                    </a:p>
                  </a:txBody>
                  <a:tcPr marL="0" marR="0" marT="0" marB="0" anchor="b">
                    <a:lnL>
                      <a:noFill/>
                    </a:lnL>
                    <a:lnR>
                      <a:noFill/>
                    </a:lnR>
                    <a:lnT w="6350" cap="flat" cmpd="sng" algn="ctr">
                      <a:solidFill>
                        <a:srgbClr val="A6A6A6"/>
                      </a:solidFill>
                      <a:prstDash val="solid"/>
                      <a:round/>
                      <a:headEnd type="none" w="med" len="med"/>
                      <a:tailEnd type="none" w="med" len="med"/>
                    </a:lnT>
                    <a:lnB w="6350" cap="flat" cmpd="sng" algn="ctr">
                      <a:solidFill>
                        <a:srgbClr val="A6A6A6"/>
                      </a:solidFill>
                      <a:prstDash val="solid"/>
                      <a:round/>
                      <a:headEnd type="none" w="med" len="med"/>
                      <a:tailEnd type="none" w="med" len="med"/>
                    </a:lnB>
                  </a:tcPr>
                </a:tc>
                <a:tc>
                  <a:txBody>
                    <a:bodyPr/>
                    <a:lstStyle/>
                    <a:p>
                      <a:pPr algn="l" fontAlgn="b"/>
                      <a:r>
                        <a:rPr lang="fr-FR" sz="1100" b="0" i="0" u="none" strike="noStrike" dirty="0">
                          <a:solidFill>
                            <a:srgbClr val="000000"/>
                          </a:solidFill>
                          <a:effectLst/>
                          <a:latin typeface="Trebuchet MS" panose="020B0603020202020204" pitchFamily="34" charset="0"/>
                        </a:rPr>
                        <a:t> </a:t>
                      </a:r>
                    </a:p>
                  </a:txBody>
                  <a:tcPr marL="0" marR="0" marT="0" marB="0" anchor="b">
                    <a:lnL>
                      <a:noFill/>
                    </a:lnL>
                    <a:lnR>
                      <a:noFill/>
                    </a:lnR>
                    <a:lnT w="6350" cap="flat" cmpd="sng" algn="ctr">
                      <a:solidFill>
                        <a:srgbClr val="A6A6A6"/>
                      </a:solidFill>
                      <a:prstDash val="solid"/>
                      <a:round/>
                      <a:headEnd type="none" w="med" len="med"/>
                      <a:tailEnd type="none" w="med" len="med"/>
                    </a:lnT>
                    <a:lnB w="6350" cap="flat" cmpd="sng" algn="ctr">
                      <a:solidFill>
                        <a:srgbClr val="A6A6A6"/>
                      </a:solidFill>
                      <a:prstDash val="solid"/>
                      <a:round/>
                      <a:headEnd type="none" w="med" len="med"/>
                      <a:tailEnd type="none" w="med" len="med"/>
                    </a:lnB>
                    <a:noFill/>
                  </a:tcPr>
                </a:tc>
                <a:tc>
                  <a:txBody>
                    <a:bodyPr/>
                    <a:lstStyle/>
                    <a:p>
                      <a:pPr algn="l" fontAlgn="b"/>
                      <a:r>
                        <a:rPr lang="fr-FR" sz="1100" b="0" i="0" u="none" strike="noStrike" dirty="0">
                          <a:solidFill>
                            <a:srgbClr val="000000"/>
                          </a:solidFill>
                          <a:effectLst/>
                          <a:latin typeface="Trebuchet MS" panose="020B0603020202020204" pitchFamily="34" charset="0"/>
                        </a:rPr>
                        <a:t> </a:t>
                      </a:r>
                    </a:p>
                  </a:txBody>
                  <a:tcPr marL="0" marR="0" marT="0" marB="0" anchor="b">
                    <a:lnL>
                      <a:noFill/>
                    </a:lnL>
                    <a:lnR>
                      <a:noFill/>
                    </a:lnR>
                    <a:lnT w="6350" cap="flat" cmpd="sng" algn="ctr">
                      <a:solidFill>
                        <a:srgbClr val="A6A6A6"/>
                      </a:solidFill>
                      <a:prstDash val="solid"/>
                      <a:round/>
                      <a:headEnd type="none" w="med" len="med"/>
                      <a:tailEnd type="none" w="med" len="med"/>
                    </a:lnT>
                    <a:lnB w="6350" cap="flat" cmpd="sng" algn="ctr">
                      <a:solidFill>
                        <a:srgbClr val="A6A6A6"/>
                      </a:solidFill>
                      <a:prstDash val="solid"/>
                      <a:round/>
                      <a:headEnd type="none" w="med" len="med"/>
                      <a:tailEnd type="none" w="med" len="med"/>
                    </a:lnB>
                  </a:tcPr>
                </a:tc>
                <a:tc>
                  <a:txBody>
                    <a:bodyPr/>
                    <a:lstStyle/>
                    <a:p>
                      <a:pPr algn="l" fontAlgn="b"/>
                      <a:r>
                        <a:rPr lang="fr-FR" sz="1100" b="0" i="0" u="none" strike="noStrike" dirty="0">
                          <a:solidFill>
                            <a:srgbClr val="000000"/>
                          </a:solidFill>
                          <a:effectLst/>
                          <a:latin typeface="Trebuchet MS" panose="020B0603020202020204" pitchFamily="34" charset="0"/>
                        </a:rPr>
                        <a:t> </a:t>
                      </a:r>
                    </a:p>
                  </a:txBody>
                  <a:tcPr marL="0" marR="0" marT="0" marB="0" anchor="b">
                    <a:lnL>
                      <a:noFill/>
                    </a:lnL>
                    <a:lnR>
                      <a:noFill/>
                    </a:lnR>
                    <a:lnT w="6350" cap="flat" cmpd="sng" algn="ctr">
                      <a:solidFill>
                        <a:srgbClr val="A6A6A6"/>
                      </a:solidFill>
                      <a:prstDash val="solid"/>
                      <a:round/>
                      <a:headEnd type="none" w="med" len="med"/>
                      <a:tailEnd type="none" w="med" len="med"/>
                    </a:lnT>
                    <a:lnB w="6350" cap="flat" cmpd="sng" algn="ctr">
                      <a:solidFill>
                        <a:srgbClr val="A6A6A6"/>
                      </a:solidFill>
                      <a:prstDash val="solid"/>
                      <a:round/>
                      <a:headEnd type="none" w="med" len="med"/>
                      <a:tailEnd type="none" w="med" len="med"/>
                    </a:lnB>
                  </a:tcPr>
                </a:tc>
                <a:tc>
                  <a:txBody>
                    <a:bodyPr/>
                    <a:lstStyle/>
                    <a:p>
                      <a:pPr algn="l" fontAlgn="b"/>
                      <a:r>
                        <a:rPr lang="fr-FR" sz="1100" b="0" i="0" u="none" strike="noStrike" dirty="0">
                          <a:solidFill>
                            <a:srgbClr val="000000"/>
                          </a:solidFill>
                          <a:effectLst/>
                          <a:latin typeface="Trebuchet MS" panose="020B0603020202020204" pitchFamily="34" charset="0"/>
                        </a:rPr>
                        <a:t> </a:t>
                      </a:r>
                    </a:p>
                  </a:txBody>
                  <a:tcPr marL="0" marR="0" marT="0" marB="0" anchor="b">
                    <a:lnL>
                      <a:noFill/>
                    </a:lnL>
                    <a:lnR>
                      <a:noFill/>
                    </a:lnR>
                    <a:lnT w="6350" cap="flat" cmpd="sng" algn="ctr">
                      <a:solidFill>
                        <a:srgbClr val="A6A6A6"/>
                      </a:solidFill>
                      <a:prstDash val="solid"/>
                      <a:round/>
                      <a:headEnd type="none" w="med" len="med"/>
                      <a:tailEnd type="none" w="med" len="med"/>
                    </a:lnT>
                    <a:lnB w="6350" cap="flat" cmpd="sng" algn="ctr">
                      <a:solidFill>
                        <a:srgbClr val="A6A6A6"/>
                      </a:solidFill>
                      <a:prstDash val="solid"/>
                      <a:round/>
                      <a:headEnd type="none" w="med" len="med"/>
                      <a:tailEnd type="none" w="med" len="med"/>
                    </a:lnB>
                  </a:tcPr>
                </a:tc>
                <a:tc>
                  <a:txBody>
                    <a:bodyPr/>
                    <a:lstStyle/>
                    <a:p>
                      <a:pPr algn="l" fontAlgn="b"/>
                      <a:r>
                        <a:rPr lang="fr-FR" sz="1100" b="0" i="0" u="none" strike="noStrike" dirty="0">
                          <a:solidFill>
                            <a:srgbClr val="000000"/>
                          </a:solidFill>
                          <a:effectLst/>
                          <a:latin typeface="Trebuchet MS" panose="020B0603020202020204" pitchFamily="34" charset="0"/>
                        </a:rPr>
                        <a:t> </a:t>
                      </a:r>
                    </a:p>
                  </a:txBody>
                  <a:tcPr marL="0" marR="0" marT="0" marB="0" anchor="b">
                    <a:lnL>
                      <a:noFill/>
                    </a:lnL>
                    <a:lnR>
                      <a:noFill/>
                    </a:lnR>
                    <a:lnT w="6350" cap="flat" cmpd="sng" algn="ctr">
                      <a:solidFill>
                        <a:srgbClr val="A6A6A6"/>
                      </a:solidFill>
                      <a:prstDash val="solid"/>
                      <a:round/>
                      <a:headEnd type="none" w="med" len="med"/>
                      <a:tailEnd type="none" w="med" len="med"/>
                    </a:lnT>
                    <a:lnB w="6350" cap="flat" cmpd="sng" algn="ctr">
                      <a:solidFill>
                        <a:srgbClr val="A6A6A6"/>
                      </a:solidFill>
                      <a:prstDash val="solid"/>
                      <a:round/>
                      <a:headEnd type="none" w="med" len="med"/>
                      <a:tailEnd type="none" w="med" len="med"/>
                    </a:lnB>
                    <a:solidFill>
                      <a:srgbClr val="00B050"/>
                    </a:solidFill>
                  </a:tcPr>
                </a:tc>
                <a:tc>
                  <a:txBody>
                    <a:bodyPr/>
                    <a:lstStyle/>
                    <a:p>
                      <a:pPr algn="l" fontAlgn="b"/>
                      <a:r>
                        <a:rPr lang="fr-FR" sz="1100" b="0" i="0" u="none" strike="noStrike" dirty="0">
                          <a:solidFill>
                            <a:srgbClr val="000000"/>
                          </a:solidFill>
                          <a:effectLst/>
                          <a:latin typeface="Trebuchet MS" panose="020B0603020202020204" pitchFamily="34" charset="0"/>
                        </a:rPr>
                        <a:t> </a:t>
                      </a:r>
                    </a:p>
                  </a:txBody>
                  <a:tcPr marL="0" marR="0" marT="0" marB="0" anchor="b">
                    <a:lnL>
                      <a:noFill/>
                    </a:lnL>
                    <a:lnR>
                      <a:noFill/>
                    </a:lnR>
                    <a:lnT w="6350" cap="flat" cmpd="sng" algn="ctr">
                      <a:solidFill>
                        <a:srgbClr val="A6A6A6"/>
                      </a:solidFill>
                      <a:prstDash val="solid"/>
                      <a:round/>
                      <a:headEnd type="none" w="med" len="med"/>
                      <a:tailEnd type="none" w="med" len="med"/>
                    </a:lnT>
                    <a:lnB w="6350" cap="flat" cmpd="sng" algn="ctr">
                      <a:solidFill>
                        <a:srgbClr val="A6A6A6"/>
                      </a:solidFill>
                      <a:prstDash val="solid"/>
                      <a:round/>
                      <a:headEnd type="none" w="med" len="med"/>
                      <a:tailEnd type="none" w="med" len="med"/>
                    </a:lnB>
                  </a:tcPr>
                </a:tc>
                <a:tc>
                  <a:txBody>
                    <a:bodyPr/>
                    <a:lstStyle/>
                    <a:p>
                      <a:pPr algn="l" fontAlgn="b"/>
                      <a:r>
                        <a:rPr lang="fr-FR" sz="1100" b="0" i="0" u="none" strike="noStrike" dirty="0">
                          <a:solidFill>
                            <a:srgbClr val="000000"/>
                          </a:solidFill>
                          <a:effectLst/>
                          <a:latin typeface="Trebuchet MS" panose="020B0603020202020204" pitchFamily="34" charset="0"/>
                        </a:rPr>
                        <a:t> </a:t>
                      </a:r>
                    </a:p>
                  </a:txBody>
                  <a:tcPr marL="0" marR="0" marT="0" marB="0" anchor="b">
                    <a:lnL>
                      <a:noFill/>
                    </a:lnL>
                    <a:lnR>
                      <a:noFill/>
                    </a:lnR>
                    <a:lnT w="6350" cap="flat" cmpd="sng" algn="ctr">
                      <a:solidFill>
                        <a:srgbClr val="A6A6A6"/>
                      </a:solidFill>
                      <a:prstDash val="solid"/>
                      <a:round/>
                      <a:headEnd type="none" w="med" len="med"/>
                      <a:tailEnd type="none" w="med" len="med"/>
                    </a:lnT>
                    <a:lnB w="6350" cap="flat" cmpd="sng" algn="ctr">
                      <a:solidFill>
                        <a:srgbClr val="A6A6A6"/>
                      </a:solidFill>
                      <a:prstDash val="solid"/>
                      <a:round/>
                      <a:headEnd type="none" w="med" len="med"/>
                      <a:tailEnd type="none" w="med" len="med"/>
                    </a:lnB>
                  </a:tcPr>
                </a:tc>
                <a:tc>
                  <a:txBody>
                    <a:bodyPr/>
                    <a:lstStyle/>
                    <a:p>
                      <a:pPr algn="l" fontAlgn="b"/>
                      <a:r>
                        <a:rPr lang="fr-FR" sz="1100" b="0" i="0" u="none" strike="noStrike" dirty="0">
                          <a:solidFill>
                            <a:srgbClr val="000000"/>
                          </a:solidFill>
                          <a:effectLst/>
                          <a:latin typeface="Trebuchet MS" panose="020B0603020202020204" pitchFamily="34" charset="0"/>
                        </a:rPr>
                        <a:t> </a:t>
                      </a:r>
                    </a:p>
                  </a:txBody>
                  <a:tcPr marL="0" marR="0" marT="0" marB="0" anchor="b">
                    <a:lnL>
                      <a:noFill/>
                    </a:lnL>
                    <a:lnR>
                      <a:noFill/>
                    </a:lnR>
                    <a:lnT w="6350" cap="flat" cmpd="sng" algn="ctr">
                      <a:solidFill>
                        <a:srgbClr val="A6A6A6"/>
                      </a:solidFill>
                      <a:prstDash val="solid"/>
                      <a:round/>
                      <a:headEnd type="none" w="med" len="med"/>
                      <a:tailEnd type="none" w="med" len="med"/>
                    </a:lnT>
                    <a:lnB w="6350" cap="flat" cmpd="sng" algn="ctr">
                      <a:solidFill>
                        <a:srgbClr val="A6A6A6"/>
                      </a:solidFill>
                      <a:prstDash val="solid"/>
                      <a:round/>
                      <a:headEnd type="none" w="med" len="med"/>
                      <a:tailEnd type="none" w="med" len="med"/>
                    </a:lnB>
                  </a:tcPr>
                </a:tc>
                <a:tc>
                  <a:txBody>
                    <a:bodyPr/>
                    <a:lstStyle/>
                    <a:p>
                      <a:pPr algn="l" fontAlgn="b"/>
                      <a:r>
                        <a:rPr lang="fr-FR" sz="1100" b="0" i="0" u="none" strike="noStrike" dirty="0">
                          <a:solidFill>
                            <a:srgbClr val="000000"/>
                          </a:solidFill>
                          <a:effectLst/>
                          <a:latin typeface="Trebuchet MS" panose="020B0603020202020204" pitchFamily="34" charset="0"/>
                        </a:rPr>
                        <a:t> </a:t>
                      </a:r>
                    </a:p>
                  </a:txBody>
                  <a:tcPr marL="0" marR="0" marT="0" marB="0" anchor="b">
                    <a:lnL>
                      <a:noFill/>
                    </a:lnL>
                    <a:lnR w="6350" cap="flat" cmpd="sng" algn="ctr">
                      <a:solidFill>
                        <a:srgbClr val="A6A6A6"/>
                      </a:solidFill>
                      <a:prstDash val="solid"/>
                      <a:round/>
                      <a:headEnd type="none" w="med" len="med"/>
                      <a:tailEnd type="none" w="med" len="med"/>
                    </a:lnR>
                    <a:lnT w="6350" cap="flat" cmpd="sng" algn="ctr">
                      <a:solidFill>
                        <a:srgbClr val="A6A6A6"/>
                      </a:solidFill>
                      <a:prstDash val="solid"/>
                      <a:round/>
                      <a:headEnd type="none" w="med" len="med"/>
                      <a:tailEnd type="none" w="med" len="med"/>
                    </a:lnT>
                    <a:lnB w="6350" cap="flat" cmpd="sng" algn="ctr">
                      <a:solidFill>
                        <a:srgbClr val="A6A6A6"/>
                      </a:solidFill>
                      <a:prstDash val="solid"/>
                      <a:round/>
                      <a:headEnd type="none" w="med" len="med"/>
                      <a:tailEnd type="none" w="med" len="med"/>
                    </a:lnB>
                    <a:noFill/>
                  </a:tcPr>
                </a:tc>
                <a:extLst>
                  <a:ext uri="{0D108BD9-81ED-4DB2-BD59-A6C34878D82A}">
                    <a16:rowId xmlns:a16="http://schemas.microsoft.com/office/drawing/2014/main" val="1199524289"/>
                  </a:ext>
                </a:extLst>
              </a:tr>
              <a:tr h="205191">
                <a:tc>
                  <a:txBody>
                    <a:bodyPr/>
                    <a:lstStyle/>
                    <a:p>
                      <a:pPr algn="ctr" fontAlgn="b"/>
                      <a:r>
                        <a:rPr lang="fr-FR" sz="1100" b="1" i="0" u="none" strike="noStrike" dirty="0">
                          <a:solidFill>
                            <a:srgbClr val="C71652"/>
                          </a:solidFill>
                          <a:effectLst/>
                          <a:latin typeface="Trebuchet MS" panose="020B0603020202020204" pitchFamily="34" charset="0"/>
                        </a:rPr>
                        <a:t>TAM5</a:t>
                      </a:r>
                    </a:p>
                  </a:txBody>
                  <a:tcPr marL="0" marR="0" marT="0" marB="0" anchor="b">
                    <a:lnL w="6350" cap="flat" cmpd="sng" algn="ctr">
                      <a:solidFill>
                        <a:srgbClr val="A6A6A6"/>
                      </a:solidFill>
                      <a:prstDash val="solid"/>
                      <a:round/>
                      <a:headEnd type="none" w="med" len="med"/>
                      <a:tailEnd type="none" w="med" len="med"/>
                    </a:lnL>
                    <a:lnR>
                      <a:noFill/>
                    </a:lnR>
                    <a:lnT w="6350" cap="flat" cmpd="sng" algn="ctr">
                      <a:solidFill>
                        <a:srgbClr val="A6A6A6"/>
                      </a:solidFill>
                      <a:prstDash val="solid"/>
                      <a:round/>
                      <a:headEnd type="none" w="med" len="med"/>
                      <a:tailEnd type="none" w="med" len="med"/>
                    </a:lnT>
                    <a:lnB w="6350" cap="flat" cmpd="sng" algn="ctr">
                      <a:solidFill>
                        <a:srgbClr val="A6A6A6"/>
                      </a:solidFill>
                      <a:prstDash val="solid"/>
                      <a:round/>
                      <a:headEnd type="none" w="med" len="med"/>
                      <a:tailEnd type="none" w="med" len="med"/>
                    </a:lnB>
                  </a:tcPr>
                </a:tc>
                <a:tc>
                  <a:txBody>
                    <a:bodyPr/>
                    <a:lstStyle/>
                    <a:p>
                      <a:pPr algn="l" fontAlgn="b"/>
                      <a:r>
                        <a:rPr lang="fr-FR" sz="1100" b="0" i="0" u="none" strike="noStrike" dirty="0">
                          <a:solidFill>
                            <a:srgbClr val="000000"/>
                          </a:solidFill>
                          <a:effectLst/>
                          <a:latin typeface="Trebuchet MS" panose="020B0603020202020204" pitchFamily="34" charset="0"/>
                        </a:rPr>
                        <a:t> </a:t>
                      </a:r>
                    </a:p>
                  </a:txBody>
                  <a:tcPr marL="0" marR="0" marT="0" marB="0" anchor="b">
                    <a:lnL>
                      <a:noFill/>
                    </a:lnL>
                    <a:lnR>
                      <a:noFill/>
                    </a:lnR>
                    <a:lnT w="6350" cap="flat" cmpd="sng" algn="ctr">
                      <a:solidFill>
                        <a:srgbClr val="A6A6A6"/>
                      </a:solidFill>
                      <a:prstDash val="solid"/>
                      <a:round/>
                      <a:headEnd type="none" w="med" len="med"/>
                      <a:tailEnd type="none" w="med" len="med"/>
                    </a:lnT>
                    <a:lnB w="6350" cap="flat" cmpd="sng" algn="ctr">
                      <a:solidFill>
                        <a:srgbClr val="A6A6A6"/>
                      </a:solidFill>
                      <a:prstDash val="solid"/>
                      <a:round/>
                      <a:headEnd type="none" w="med" len="med"/>
                      <a:tailEnd type="none" w="med" len="med"/>
                    </a:lnB>
                  </a:tcPr>
                </a:tc>
                <a:tc>
                  <a:txBody>
                    <a:bodyPr/>
                    <a:lstStyle/>
                    <a:p>
                      <a:pPr algn="l" fontAlgn="b"/>
                      <a:r>
                        <a:rPr lang="fr-FR" sz="1100" b="0" i="0" u="none" strike="noStrike" dirty="0">
                          <a:solidFill>
                            <a:srgbClr val="000000"/>
                          </a:solidFill>
                          <a:effectLst/>
                          <a:latin typeface="Trebuchet MS" panose="020B0603020202020204" pitchFamily="34" charset="0"/>
                        </a:rPr>
                        <a:t> </a:t>
                      </a:r>
                    </a:p>
                  </a:txBody>
                  <a:tcPr marL="0" marR="0" marT="0" marB="0" anchor="b">
                    <a:lnL>
                      <a:noFill/>
                    </a:lnL>
                    <a:lnR>
                      <a:noFill/>
                    </a:lnR>
                    <a:lnT w="6350" cap="flat" cmpd="sng" algn="ctr">
                      <a:solidFill>
                        <a:srgbClr val="A6A6A6"/>
                      </a:solidFill>
                      <a:prstDash val="solid"/>
                      <a:round/>
                      <a:headEnd type="none" w="med" len="med"/>
                      <a:tailEnd type="none" w="med" len="med"/>
                    </a:lnT>
                    <a:lnB w="6350" cap="flat" cmpd="sng" algn="ctr">
                      <a:solidFill>
                        <a:srgbClr val="A6A6A6"/>
                      </a:solidFill>
                      <a:prstDash val="solid"/>
                      <a:round/>
                      <a:headEnd type="none" w="med" len="med"/>
                      <a:tailEnd type="none" w="med" len="med"/>
                    </a:lnB>
                  </a:tcPr>
                </a:tc>
                <a:tc>
                  <a:txBody>
                    <a:bodyPr/>
                    <a:lstStyle/>
                    <a:p>
                      <a:pPr algn="l" fontAlgn="b"/>
                      <a:r>
                        <a:rPr lang="fr-FR" sz="1100" b="0" i="0" u="none" strike="noStrike" dirty="0">
                          <a:solidFill>
                            <a:srgbClr val="000000"/>
                          </a:solidFill>
                          <a:effectLst/>
                          <a:latin typeface="Trebuchet MS" panose="020B0603020202020204" pitchFamily="34" charset="0"/>
                        </a:rPr>
                        <a:t> </a:t>
                      </a:r>
                    </a:p>
                  </a:txBody>
                  <a:tcPr marL="0" marR="0" marT="0" marB="0" anchor="b">
                    <a:lnL>
                      <a:noFill/>
                    </a:lnL>
                    <a:lnR>
                      <a:noFill/>
                    </a:lnR>
                    <a:lnT w="6350" cap="flat" cmpd="sng" algn="ctr">
                      <a:solidFill>
                        <a:srgbClr val="A6A6A6"/>
                      </a:solidFill>
                      <a:prstDash val="solid"/>
                      <a:round/>
                      <a:headEnd type="none" w="med" len="med"/>
                      <a:tailEnd type="none" w="med" len="med"/>
                    </a:lnT>
                    <a:lnB w="6350" cap="flat" cmpd="sng" algn="ctr">
                      <a:solidFill>
                        <a:srgbClr val="A6A6A6"/>
                      </a:solidFill>
                      <a:prstDash val="solid"/>
                      <a:round/>
                      <a:headEnd type="none" w="med" len="med"/>
                      <a:tailEnd type="none" w="med" len="med"/>
                    </a:lnB>
                    <a:solidFill>
                      <a:srgbClr val="7030A0"/>
                    </a:solidFill>
                  </a:tcPr>
                </a:tc>
                <a:tc>
                  <a:txBody>
                    <a:bodyPr/>
                    <a:lstStyle/>
                    <a:p>
                      <a:pPr algn="l" fontAlgn="b"/>
                      <a:r>
                        <a:rPr lang="fr-FR" sz="1100" b="0" i="0" u="none" strike="noStrike" dirty="0">
                          <a:solidFill>
                            <a:srgbClr val="000000"/>
                          </a:solidFill>
                          <a:effectLst/>
                          <a:latin typeface="Trebuchet MS" panose="020B0603020202020204" pitchFamily="34" charset="0"/>
                        </a:rPr>
                        <a:t> </a:t>
                      </a:r>
                    </a:p>
                  </a:txBody>
                  <a:tcPr marL="0" marR="0" marT="0" marB="0" anchor="b">
                    <a:lnL>
                      <a:noFill/>
                    </a:lnL>
                    <a:lnR>
                      <a:noFill/>
                    </a:lnR>
                    <a:lnT w="6350" cap="flat" cmpd="sng" algn="ctr">
                      <a:solidFill>
                        <a:srgbClr val="A6A6A6"/>
                      </a:solidFill>
                      <a:prstDash val="solid"/>
                      <a:round/>
                      <a:headEnd type="none" w="med" len="med"/>
                      <a:tailEnd type="none" w="med" len="med"/>
                    </a:lnT>
                    <a:lnB w="6350" cap="flat" cmpd="sng" algn="ctr">
                      <a:solidFill>
                        <a:srgbClr val="A6A6A6"/>
                      </a:solidFill>
                      <a:prstDash val="solid"/>
                      <a:round/>
                      <a:headEnd type="none" w="med" len="med"/>
                      <a:tailEnd type="none" w="med" len="med"/>
                    </a:lnB>
                  </a:tcPr>
                </a:tc>
                <a:tc>
                  <a:txBody>
                    <a:bodyPr/>
                    <a:lstStyle/>
                    <a:p>
                      <a:pPr algn="l" fontAlgn="b"/>
                      <a:r>
                        <a:rPr lang="fr-FR" sz="1100" b="0" i="0" u="none" strike="noStrike" dirty="0">
                          <a:solidFill>
                            <a:srgbClr val="000000"/>
                          </a:solidFill>
                          <a:effectLst/>
                          <a:latin typeface="Trebuchet MS" panose="020B0603020202020204" pitchFamily="34" charset="0"/>
                        </a:rPr>
                        <a:t> </a:t>
                      </a:r>
                    </a:p>
                  </a:txBody>
                  <a:tcPr marL="0" marR="0" marT="0" marB="0" anchor="b">
                    <a:lnL>
                      <a:noFill/>
                    </a:lnL>
                    <a:lnR>
                      <a:noFill/>
                    </a:lnR>
                    <a:lnT w="6350" cap="flat" cmpd="sng" algn="ctr">
                      <a:solidFill>
                        <a:srgbClr val="A6A6A6"/>
                      </a:solidFill>
                      <a:prstDash val="solid"/>
                      <a:round/>
                      <a:headEnd type="none" w="med" len="med"/>
                      <a:tailEnd type="none" w="med" len="med"/>
                    </a:lnT>
                    <a:lnB w="6350" cap="flat" cmpd="sng" algn="ctr">
                      <a:solidFill>
                        <a:srgbClr val="A6A6A6"/>
                      </a:solidFill>
                      <a:prstDash val="solid"/>
                      <a:round/>
                      <a:headEnd type="none" w="med" len="med"/>
                      <a:tailEnd type="none" w="med" len="med"/>
                    </a:lnB>
                  </a:tcPr>
                </a:tc>
                <a:tc>
                  <a:txBody>
                    <a:bodyPr/>
                    <a:lstStyle/>
                    <a:p>
                      <a:pPr algn="l" fontAlgn="b"/>
                      <a:r>
                        <a:rPr lang="fr-FR" sz="1100" b="0" i="0" u="none" strike="noStrike" dirty="0">
                          <a:solidFill>
                            <a:srgbClr val="000000"/>
                          </a:solidFill>
                          <a:effectLst/>
                          <a:latin typeface="Trebuchet MS" panose="020B0603020202020204" pitchFamily="34" charset="0"/>
                        </a:rPr>
                        <a:t> </a:t>
                      </a:r>
                    </a:p>
                  </a:txBody>
                  <a:tcPr marL="0" marR="0" marT="0" marB="0" anchor="b">
                    <a:lnL>
                      <a:noFill/>
                    </a:lnL>
                    <a:lnR>
                      <a:noFill/>
                    </a:lnR>
                    <a:lnT w="6350" cap="flat" cmpd="sng" algn="ctr">
                      <a:solidFill>
                        <a:srgbClr val="A6A6A6"/>
                      </a:solidFill>
                      <a:prstDash val="solid"/>
                      <a:round/>
                      <a:headEnd type="none" w="med" len="med"/>
                      <a:tailEnd type="none" w="med" len="med"/>
                    </a:lnT>
                    <a:lnB w="6350" cap="flat" cmpd="sng" algn="ctr">
                      <a:solidFill>
                        <a:srgbClr val="A6A6A6"/>
                      </a:solidFill>
                      <a:prstDash val="solid"/>
                      <a:round/>
                      <a:headEnd type="none" w="med" len="med"/>
                      <a:tailEnd type="none" w="med" len="med"/>
                    </a:lnB>
                  </a:tcPr>
                </a:tc>
                <a:tc>
                  <a:txBody>
                    <a:bodyPr/>
                    <a:lstStyle/>
                    <a:p>
                      <a:pPr algn="l" fontAlgn="b"/>
                      <a:r>
                        <a:rPr lang="fr-FR" sz="1100" b="0" i="0" u="none" strike="noStrike" dirty="0">
                          <a:solidFill>
                            <a:srgbClr val="000000"/>
                          </a:solidFill>
                          <a:effectLst/>
                          <a:latin typeface="Trebuchet MS" panose="020B0603020202020204" pitchFamily="34" charset="0"/>
                        </a:rPr>
                        <a:t> </a:t>
                      </a:r>
                    </a:p>
                  </a:txBody>
                  <a:tcPr marL="0" marR="0" marT="0" marB="0" anchor="b">
                    <a:lnL>
                      <a:noFill/>
                    </a:lnL>
                    <a:lnR>
                      <a:noFill/>
                    </a:lnR>
                    <a:lnT w="6350" cap="flat" cmpd="sng" algn="ctr">
                      <a:solidFill>
                        <a:srgbClr val="A6A6A6"/>
                      </a:solidFill>
                      <a:prstDash val="solid"/>
                      <a:round/>
                      <a:headEnd type="none" w="med" len="med"/>
                      <a:tailEnd type="none" w="med" len="med"/>
                    </a:lnT>
                    <a:lnB w="6350" cap="flat" cmpd="sng" algn="ctr">
                      <a:solidFill>
                        <a:srgbClr val="A6A6A6"/>
                      </a:solidFill>
                      <a:prstDash val="solid"/>
                      <a:round/>
                      <a:headEnd type="none" w="med" len="med"/>
                      <a:tailEnd type="none" w="med" len="med"/>
                    </a:lnB>
                    <a:solidFill>
                      <a:srgbClr val="00B050"/>
                    </a:solidFill>
                  </a:tcPr>
                </a:tc>
                <a:tc>
                  <a:txBody>
                    <a:bodyPr/>
                    <a:lstStyle/>
                    <a:p>
                      <a:pPr algn="l" fontAlgn="b"/>
                      <a:r>
                        <a:rPr lang="fr-FR" sz="1100" b="0" i="0" u="none" strike="noStrike" dirty="0">
                          <a:solidFill>
                            <a:srgbClr val="000000"/>
                          </a:solidFill>
                          <a:effectLst/>
                          <a:latin typeface="Trebuchet MS" panose="020B0603020202020204" pitchFamily="34" charset="0"/>
                        </a:rPr>
                        <a:t> </a:t>
                      </a:r>
                    </a:p>
                  </a:txBody>
                  <a:tcPr marL="0" marR="0" marT="0" marB="0" anchor="b">
                    <a:lnL>
                      <a:noFill/>
                    </a:lnL>
                    <a:lnR>
                      <a:noFill/>
                    </a:lnR>
                    <a:lnT w="6350" cap="flat" cmpd="sng" algn="ctr">
                      <a:solidFill>
                        <a:srgbClr val="A6A6A6"/>
                      </a:solidFill>
                      <a:prstDash val="solid"/>
                      <a:round/>
                      <a:headEnd type="none" w="med" len="med"/>
                      <a:tailEnd type="none" w="med" len="med"/>
                    </a:lnT>
                    <a:lnB w="6350" cap="flat" cmpd="sng" algn="ctr">
                      <a:solidFill>
                        <a:srgbClr val="A6A6A6"/>
                      </a:solidFill>
                      <a:prstDash val="solid"/>
                      <a:round/>
                      <a:headEnd type="none" w="med" len="med"/>
                      <a:tailEnd type="none" w="med" len="med"/>
                    </a:lnB>
                  </a:tcPr>
                </a:tc>
                <a:tc>
                  <a:txBody>
                    <a:bodyPr/>
                    <a:lstStyle/>
                    <a:p>
                      <a:pPr algn="l" fontAlgn="b"/>
                      <a:r>
                        <a:rPr lang="fr-FR" sz="1100" b="0" i="0" u="none" strike="noStrike" dirty="0">
                          <a:solidFill>
                            <a:srgbClr val="000000"/>
                          </a:solidFill>
                          <a:effectLst/>
                          <a:latin typeface="Trebuchet MS" panose="020B0603020202020204" pitchFamily="34" charset="0"/>
                        </a:rPr>
                        <a:t> </a:t>
                      </a:r>
                    </a:p>
                  </a:txBody>
                  <a:tcPr marL="0" marR="0" marT="0" marB="0" anchor="b">
                    <a:lnL>
                      <a:noFill/>
                    </a:lnL>
                    <a:lnR>
                      <a:noFill/>
                    </a:lnR>
                    <a:lnT w="6350" cap="flat" cmpd="sng" algn="ctr">
                      <a:solidFill>
                        <a:srgbClr val="A6A6A6"/>
                      </a:solidFill>
                      <a:prstDash val="solid"/>
                      <a:round/>
                      <a:headEnd type="none" w="med" len="med"/>
                      <a:tailEnd type="none" w="med" len="med"/>
                    </a:lnT>
                    <a:lnB w="6350" cap="flat" cmpd="sng" algn="ctr">
                      <a:solidFill>
                        <a:srgbClr val="A6A6A6"/>
                      </a:solidFill>
                      <a:prstDash val="solid"/>
                      <a:round/>
                      <a:headEnd type="none" w="med" len="med"/>
                      <a:tailEnd type="none" w="med" len="med"/>
                    </a:lnB>
                  </a:tcPr>
                </a:tc>
                <a:tc>
                  <a:txBody>
                    <a:bodyPr/>
                    <a:lstStyle/>
                    <a:p>
                      <a:pPr algn="l" fontAlgn="b"/>
                      <a:r>
                        <a:rPr lang="fr-FR" sz="1100" b="0" i="0" u="none" strike="noStrike" dirty="0">
                          <a:solidFill>
                            <a:srgbClr val="000000"/>
                          </a:solidFill>
                          <a:effectLst/>
                          <a:latin typeface="Trebuchet MS" panose="020B0603020202020204" pitchFamily="34" charset="0"/>
                        </a:rPr>
                        <a:t> </a:t>
                      </a:r>
                    </a:p>
                  </a:txBody>
                  <a:tcPr marL="0" marR="0" marT="0" marB="0" anchor="b">
                    <a:lnL>
                      <a:noFill/>
                    </a:lnL>
                    <a:lnR>
                      <a:noFill/>
                    </a:lnR>
                    <a:lnT w="6350" cap="flat" cmpd="sng" algn="ctr">
                      <a:solidFill>
                        <a:srgbClr val="A6A6A6"/>
                      </a:solidFill>
                      <a:prstDash val="solid"/>
                      <a:round/>
                      <a:headEnd type="none" w="med" len="med"/>
                      <a:tailEnd type="none" w="med" len="med"/>
                    </a:lnT>
                    <a:lnB w="6350" cap="flat" cmpd="sng" algn="ctr">
                      <a:solidFill>
                        <a:srgbClr val="A6A6A6"/>
                      </a:solidFill>
                      <a:prstDash val="solid"/>
                      <a:round/>
                      <a:headEnd type="none" w="med" len="med"/>
                      <a:tailEnd type="none" w="med" len="med"/>
                    </a:lnB>
                  </a:tcPr>
                </a:tc>
                <a:tc>
                  <a:txBody>
                    <a:bodyPr/>
                    <a:lstStyle/>
                    <a:p>
                      <a:pPr algn="l" fontAlgn="b"/>
                      <a:r>
                        <a:rPr lang="fr-FR" sz="1100" b="0" i="0" u="none" strike="noStrike" dirty="0">
                          <a:solidFill>
                            <a:srgbClr val="000000"/>
                          </a:solidFill>
                          <a:effectLst/>
                          <a:latin typeface="Trebuchet MS" panose="020B0603020202020204" pitchFamily="34" charset="0"/>
                        </a:rPr>
                        <a:t> </a:t>
                      </a:r>
                    </a:p>
                  </a:txBody>
                  <a:tcPr marL="0" marR="0" marT="0" marB="0" anchor="b">
                    <a:lnL>
                      <a:noFill/>
                    </a:lnL>
                    <a:lnR w="6350" cap="flat" cmpd="sng" algn="ctr">
                      <a:solidFill>
                        <a:srgbClr val="A6A6A6"/>
                      </a:solidFill>
                      <a:prstDash val="solid"/>
                      <a:round/>
                      <a:headEnd type="none" w="med" len="med"/>
                      <a:tailEnd type="none" w="med" len="med"/>
                    </a:lnR>
                    <a:lnT w="6350" cap="flat" cmpd="sng" algn="ctr">
                      <a:solidFill>
                        <a:srgbClr val="A6A6A6"/>
                      </a:solidFill>
                      <a:prstDash val="solid"/>
                      <a:round/>
                      <a:headEnd type="none" w="med" len="med"/>
                      <a:tailEnd type="none" w="med" len="med"/>
                    </a:lnT>
                    <a:lnB w="6350" cap="flat" cmpd="sng" algn="ctr">
                      <a:solidFill>
                        <a:srgbClr val="A6A6A6"/>
                      </a:solidFill>
                      <a:prstDash val="solid"/>
                      <a:round/>
                      <a:headEnd type="none" w="med" len="med"/>
                      <a:tailEnd type="none" w="med" len="med"/>
                    </a:lnB>
                  </a:tcPr>
                </a:tc>
                <a:extLst>
                  <a:ext uri="{0D108BD9-81ED-4DB2-BD59-A6C34878D82A}">
                    <a16:rowId xmlns:a16="http://schemas.microsoft.com/office/drawing/2014/main" val="1412648253"/>
                  </a:ext>
                </a:extLst>
              </a:tr>
              <a:tr h="205191">
                <a:tc>
                  <a:txBody>
                    <a:bodyPr/>
                    <a:lstStyle/>
                    <a:p>
                      <a:pPr algn="ctr" fontAlgn="b"/>
                      <a:r>
                        <a:rPr lang="fr-FR" sz="1100" b="1" i="0" u="none" strike="noStrike" dirty="0">
                          <a:solidFill>
                            <a:srgbClr val="C71652"/>
                          </a:solidFill>
                          <a:effectLst/>
                          <a:latin typeface="Trebuchet MS" panose="020B0603020202020204" pitchFamily="34" charset="0"/>
                        </a:rPr>
                        <a:t>E4</a:t>
                      </a:r>
                    </a:p>
                  </a:txBody>
                  <a:tcPr marL="0" marR="0" marT="0" marB="0" anchor="b">
                    <a:lnL w="6350" cap="flat" cmpd="sng" algn="ctr">
                      <a:solidFill>
                        <a:srgbClr val="A6A6A6"/>
                      </a:solidFill>
                      <a:prstDash val="solid"/>
                      <a:round/>
                      <a:headEnd type="none" w="med" len="med"/>
                      <a:tailEnd type="none" w="med" len="med"/>
                    </a:lnL>
                    <a:lnR>
                      <a:noFill/>
                    </a:lnR>
                    <a:lnT w="6350" cap="flat" cmpd="sng" algn="ctr">
                      <a:solidFill>
                        <a:srgbClr val="A6A6A6"/>
                      </a:solidFill>
                      <a:prstDash val="solid"/>
                      <a:round/>
                      <a:headEnd type="none" w="med" len="med"/>
                      <a:tailEnd type="none" w="med" len="med"/>
                    </a:lnT>
                    <a:lnB w="6350" cap="flat" cmpd="sng" algn="ctr">
                      <a:solidFill>
                        <a:srgbClr val="A6A6A6"/>
                      </a:solidFill>
                      <a:prstDash val="solid"/>
                      <a:round/>
                      <a:headEnd type="none" w="med" len="med"/>
                      <a:tailEnd type="none" w="med" len="med"/>
                    </a:lnB>
                  </a:tcPr>
                </a:tc>
                <a:tc>
                  <a:txBody>
                    <a:bodyPr/>
                    <a:lstStyle/>
                    <a:p>
                      <a:pPr algn="l" fontAlgn="b"/>
                      <a:r>
                        <a:rPr lang="fr-FR" sz="1100" b="0" i="0" u="none" strike="noStrike" dirty="0">
                          <a:solidFill>
                            <a:srgbClr val="000000"/>
                          </a:solidFill>
                          <a:effectLst/>
                          <a:latin typeface="Trebuchet MS" panose="020B0603020202020204" pitchFamily="34" charset="0"/>
                        </a:rPr>
                        <a:t> </a:t>
                      </a:r>
                    </a:p>
                  </a:txBody>
                  <a:tcPr marL="0" marR="0" marT="0" marB="0" anchor="b">
                    <a:lnL>
                      <a:noFill/>
                    </a:lnL>
                    <a:lnR>
                      <a:noFill/>
                    </a:lnR>
                    <a:lnT w="6350" cap="flat" cmpd="sng" algn="ctr">
                      <a:solidFill>
                        <a:srgbClr val="A6A6A6"/>
                      </a:solidFill>
                      <a:prstDash val="solid"/>
                      <a:round/>
                      <a:headEnd type="none" w="med" len="med"/>
                      <a:tailEnd type="none" w="med" len="med"/>
                    </a:lnT>
                    <a:lnB w="6350" cap="flat" cmpd="sng" algn="ctr">
                      <a:solidFill>
                        <a:srgbClr val="A6A6A6"/>
                      </a:solidFill>
                      <a:prstDash val="solid"/>
                      <a:round/>
                      <a:headEnd type="none" w="med" len="med"/>
                      <a:tailEnd type="none" w="med" len="med"/>
                    </a:lnB>
                  </a:tcPr>
                </a:tc>
                <a:tc>
                  <a:txBody>
                    <a:bodyPr/>
                    <a:lstStyle/>
                    <a:p>
                      <a:pPr algn="l" fontAlgn="b"/>
                      <a:r>
                        <a:rPr lang="fr-FR" sz="1100" b="0" i="0" u="none" strike="noStrike" dirty="0">
                          <a:solidFill>
                            <a:srgbClr val="000000"/>
                          </a:solidFill>
                          <a:effectLst/>
                          <a:latin typeface="Trebuchet MS" panose="020B0603020202020204" pitchFamily="34" charset="0"/>
                        </a:rPr>
                        <a:t> </a:t>
                      </a:r>
                    </a:p>
                  </a:txBody>
                  <a:tcPr marL="0" marR="0" marT="0" marB="0" anchor="b">
                    <a:lnL>
                      <a:noFill/>
                    </a:lnL>
                    <a:lnR>
                      <a:noFill/>
                    </a:lnR>
                    <a:lnT w="6350" cap="flat" cmpd="sng" algn="ctr">
                      <a:solidFill>
                        <a:srgbClr val="A6A6A6"/>
                      </a:solidFill>
                      <a:prstDash val="solid"/>
                      <a:round/>
                      <a:headEnd type="none" w="med" len="med"/>
                      <a:tailEnd type="none" w="med" len="med"/>
                    </a:lnT>
                    <a:lnB w="6350" cap="flat" cmpd="sng" algn="ctr">
                      <a:solidFill>
                        <a:srgbClr val="A6A6A6"/>
                      </a:solidFill>
                      <a:prstDash val="solid"/>
                      <a:round/>
                      <a:headEnd type="none" w="med" len="med"/>
                      <a:tailEnd type="none" w="med" len="med"/>
                    </a:lnB>
                  </a:tcPr>
                </a:tc>
                <a:tc>
                  <a:txBody>
                    <a:bodyPr/>
                    <a:lstStyle/>
                    <a:p>
                      <a:pPr algn="l" fontAlgn="b"/>
                      <a:r>
                        <a:rPr lang="fr-FR" sz="1100" b="0" i="0" u="none" strike="noStrike" dirty="0">
                          <a:solidFill>
                            <a:srgbClr val="000000"/>
                          </a:solidFill>
                          <a:effectLst/>
                          <a:latin typeface="Trebuchet MS" panose="020B0603020202020204" pitchFamily="34" charset="0"/>
                        </a:rPr>
                        <a:t> </a:t>
                      </a:r>
                    </a:p>
                  </a:txBody>
                  <a:tcPr marL="0" marR="0" marT="0" marB="0" anchor="b">
                    <a:lnL>
                      <a:noFill/>
                    </a:lnL>
                    <a:lnR>
                      <a:noFill/>
                    </a:lnR>
                    <a:lnT w="6350" cap="flat" cmpd="sng" algn="ctr">
                      <a:solidFill>
                        <a:srgbClr val="A6A6A6"/>
                      </a:solidFill>
                      <a:prstDash val="solid"/>
                      <a:round/>
                      <a:headEnd type="none" w="med" len="med"/>
                      <a:tailEnd type="none" w="med" len="med"/>
                    </a:lnT>
                    <a:lnB w="6350" cap="flat" cmpd="sng" algn="ctr">
                      <a:solidFill>
                        <a:srgbClr val="A6A6A6"/>
                      </a:solidFill>
                      <a:prstDash val="solid"/>
                      <a:round/>
                      <a:headEnd type="none" w="med" len="med"/>
                      <a:tailEnd type="none" w="med" len="med"/>
                    </a:lnB>
                    <a:noFill/>
                  </a:tcPr>
                </a:tc>
                <a:tc>
                  <a:txBody>
                    <a:bodyPr/>
                    <a:lstStyle/>
                    <a:p>
                      <a:pPr algn="l" fontAlgn="b"/>
                      <a:r>
                        <a:rPr lang="fr-FR" sz="1100" b="0" i="0" u="none" strike="noStrike" dirty="0">
                          <a:solidFill>
                            <a:srgbClr val="000000"/>
                          </a:solidFill>
                          <a:effectLst/>
                          <a:latin typeface="Trebuchet MS" panose="020B0603020202020204" pitchFamily="34" charset="0"/>
                        </a:rPr>
                        <a:t> </a:t>
                      </a:r>
                    </a:p>
                  </a:txBody>
                  <a:tcPr marL="0" marR="0" marT="0" marB="0" anchor="b">
                    <a:lnL>
                      <a:noFill/>
                    </a:lnL>
                    <a:lnR>
                      <a:noFill/>
                    </a:lnR>
                    <a:lnT w="6350" cap="flat" cmpd="sng" algn="ctr">
                      <a:solidFill>
                        <a:srgbClr val="A6A6A6"/>
                      </a:solidFill>
                      <a:prstDash val="solid"/>
                      <a:round/>
                      <a:headEnd type="none" w="med" len="med"/>
                      <a:tailEnd type="none" w="med" len="med"/>
                    </a:lnT>
                    <a:lnB w="6350" cap="flat" cmpd="sng" algn="ctr">
                      <a:solidFill>
                        <a:srgbClr val="A6A6A6"/>
                      </a:solidFill>
                      <a:prstDash val="solid"/>
                      <a:round/>
                      <a:headEnd type="none" w="med" len="med"/>
                      <a:tailEnd type="none" w="med" len="med"/>
                    </a:lnB>
                  </a:tcPr>
                </a:tc>
                <a:tc>
                  <a:txBody>
                    <a:bodyPr/>
                    <a:lstStyle/>
                    <a:p>
                      <a:pPr algn="l" fontAlgn="b"/>
                      <a:r>
                        <a:rPr lang="fr-FR" sz="1100" b="0" i="0" u="none" strike="noStrike" dirty="0">
                          <a:solidFill>
                            <a:srgbClr val="000000"/>
                          </a:solidFill>
                          <a:effectLst/>
                          <a:latin typeface="Trebuchet MS" panose="020B0603020202020204" pitchFamily="34" charset="0"/>
                        </a:rPr>
                        <a:t> </a:t>
                      </a:r>
                    </a:p>
                  </a:txBody>
                  <a:tcPr marL="0" marR="0" marT="0" marB="0" anchor="b">
                    <a:lnL>
                      <a:noFill/>
                    </a:lnL>
                    <a:lnR>
                      <a:noFill/>
                    </a:lnR>
                    <a:lnT w="6350" cap="flat" cmpd="sng" algn="ctr">
                      <a:solidFill>
                        <a:srgbClr val="A6A6A6"/>
                      </a:solidFill>
                      <a:prstDash val="solid"/>
                      <a:round/>
                      <a:headEnd type="none" w="med" len="med"/>
                      <a:tailEnd type="none" w="med" len="med"/>
                    </a:lnT>
                    <a:lnB w="6350" cap="flat" cmpd="sng" algn="ctr">
                      <a:solidFill>
                        <a:srgbClr val="A6A6A6"/>
                      </a:solidFill>
                      <a:prstDash val="solid"/>
                      <a:round/>
                      <a:headEnd type="none" w="med" len="med"/>
                      <a:tailEnd type="none" w="med" len="med"/>
                    </a:lnB>
                  </a:tcPr>
                </a:tc>
                <a:tc>
                  <a:txBody>
                    <a:bodyPr/>
                    <a:lstStyle/>
                    <a:p>
                      <a:pPr algn="l" fontAlgn="b"/>
                      <a:r>
                        <a:rPr lang="fr-FR" sz="1100" b="0" i="0" u="none" strike="noStrike" dirty="0">
                          <a:solidFill>
                            <a:srgbClr val="000000"/>
                          </a:solidFill>
                          <a:effectLst/>
                          <a:latin typeface="Trebuchet MS" panose="020B0603020202020204" pitchFamily="34" charset="0"/>
                        </a:rPr>
                        <a:t> </a:t>
                      </a:r>
                    </a:p>
                  </a:txBody>
                  <a:tcPr marL="0" marR="0" marT="0" marB="0" anchor="b">
                    <a:lnL>
                      <a:noFill/>
                    </a:lnL>
                    <a:lnR>
                      <a:noFill/>
                    </a:lnR>
                    <a:lnT w="6350" cap="flat" cmpd="sng" algn="ctr">
                      <a:solidFill>
                        <a:srgbClr val="A6A6A6"/>
                      </a:solidFill>
                      <a:prstDash val="solid"/>
                      <a:round/>
                      <a:headEnd type="none" w="med" len="med"/>
                      <a:tailEnd type="none" w="med" len="med"/>
                    </a:lnT>
                    <a:lnB w="6350" cap="flat" cmpd="sng" algn="ctr">
                      <a:solidFill>
                        <a:srgbClr val="A6A6A6"/>
                      </a:solidFill>
                      <a:prstDash val="solid"/>
                      <a:round/>
                      <a:headEnd type="none" w="med" len="med"/>
                      <a:tailEnd type="none" w="med" len="med"/>
                    </a:lnB>
                  </a:tcPr>
                </a:tc>
                <a:tc>
                  <a:txBody>
                    <a:bodyPr/>
                    <a:lstStyle/>
                    <a:p>
                      <a:pPr algn="l" fontAlgn="b"/>
                      <a:r>
                        <a:rPr lang="fr-FR" sz="1100" b="0" i="0" u="none" strike="noStrike" dirty="0">
                          <a:solidFill>
                            <a:srgbClr val="000000"/>
                          </a:solidFill>
                          <a:effectLst/>
                          <a:latin typeface="Trebuchet MS" panose="020B0603020202020204" pitchFamily="34" charset="0"/>
                        </a:rPr>
                        <a:t> </a:t>
                      </a:r>
                    </a:p>
                  </a:txBody>
                  <a:tcPr marL="0" marR="0" marT="0" marB="0" anchor="b">
                    <a:lnL>
                      <a:noFill/>
                    </a:lnL>
                    <a:lnR>
                      <a:noFill/>
                    </a:lnR>
                    <a:lnT w="6350" cap="flat" cmpd="sng" algn="ctr">
                      <a:solidFill>
                        <a:srgbClr val="A6A6A6"/>
                      </a:solidFill>
                      <a:prstDash val="solid"/>
                      <a:round/>
                      <a:headEnd type="none" w="med" len="med"/>
                      <a:tailEnd type="none" w="med" len="med"/>
                    </a:lnT>
                    <a:lnB w="6350" cap="flat" cmpd="sng" algn="ctr">
                      <a:solidFill>
                        <a:srgbClr val="A6A6A6"/>
                      </a:solidFill>
                      <a:prstDash val="solid"/>
                      <a:round/>
                      <a:headEnd type="none" w="med" len="med"/>
                      <a:tailEnd type="none" w="med" len="med"/>
                    </a:lnB>
                  </a:tcPr>
                </a:tc>
                <a:tc>
                  <a:txBody>
                    <a:bodyPr/>
                    <a:lstStyle/>
                    <a:p>
                      <a:pPr algn="l" fontAlgn="b"/>
                      <a:r>
                        <a:rPr lang="fr-FR" sz="1100" b="0" i="0" u="none" strike="noStrike" dirty="0">
                          <a:solidFill>
                            <a:srgbClr val="000000"/>
                          </a:solidFill>
                          <a:effectLst/>
                          <a:latin typeface="Trebuchet MS" panose="020B0603020202020204" pitchFamily="34" charset="0"/>
                        </a:rPr>
                        <a:t> </a:t>
                      </a:r>
                    </a:p>
                  </a:txBody>
                  <a:tcPr marL="0" marR="0" marT="0" marB="0" anchor="b">
                    <a:lnL>
                      <a:noFill/>
                    </a:lnL>
                    <a:lnR>
                      <a:noFill/>
                    </a:lnR>
                    <a:lnT w="6350" cap="flat" cmpd="sng" algn="ctr">
                      <a:solidFill>
                        <a:srgbClr val="A6A6A6"/>
                      </a:solidFill>
                      <a:prstDash val="solid"/>
                      <a:round/>
                      <a:headEnd type="none" w="med" len="med"/>
                      <a:tailEnd type="none" w="med" len="med"/>
                    </a:lnT>
                    <a:lnB w="6350" cap="flat" cmpd="sng" algn="ctr">
                      <a:solidFill>
                        <a:srgbClr val="A6A6A6"/>
                      </a:solidFill>
                      <a:prstDash val="solid"/>
                      <a:round/>
                      <a:headEnd type="none" w="med" len="med"/>
                      <a:tailEnd type="none" w="med" len="med"/>
                    </a:lnB>
                  </a:tcPr>
                </a:tc>
                <a:tc>
                  <a:txBody>
                    <a:bodyPr/>
                    <a:lstStyle/>
                    <a:p>
                      <a:pPr algn="l" fontAlgn="b"/>
                      <a:r>
                        <a:rPr lang="fr-FR" sz="1100" b="0" i="0" u="none" strike="noStrike" dirty="0">
                          <a:solidFill>
                            <a:srgbClr val="000000"/>
                          </a:solidFill>
                          <a:effectLst/>
                          <a:latin typeface="Trebuchet MS" panose="020B0603020202020204" pitchFamily="34" charset="0"/>
                        </a:rPr>
                        <a:t> </a:t>
                      </a:r>
                    </a:p>
                  </a:txBody>
                  <a:tcPr marL="0" marR="0" marT="0" marB="0" anchor="b">
                    <a:lnL>
                      <a:noFill/>
                    </a:lnL>
                    <a:lnR>
                      <a:noFill/>
                    </a:lnR>
                    <a:lnT w="6350" cap="flat" cmpd="sng" algn="ctr">
                      <a:solidFill>
                        <a:srgbClr val="A6A6A6"/>
                      </a:solidFill>
                      <a:prstDash val="solid"/>
                      <a:round/>
                      <a:headEnd type="none" w="med" len="med"/>
                      <a:tailEnd type="none" w="med" len="med"/>
                    </a:lnT>
                    <a:lnB w="6350" cap="flat" cmpd="sng" algn="ctr">
                      <a:solidFill>
                        <a:srgbClr val="A6A6A6"/>
                      </a:solidFill>
                      <a:prstDash val="solid"/>
                      <a:round/>
                      <a:headEnd type="none" w="med" len="med"/>
                      <a:tailEnd type="none" w="med" len="med"/>
                    </a:lnB>
                    <a:noFill/>
                  </a:tcPr>
                </a:tc>
                <a:tc>
                  <a:txBody>
                    <a:bodyPr/>
                    <a:lstStyle/>
                    <a:p>
                      <a:pPr algn="l" fontAlgn="b"/>
                      <a:r>
                        <a:rPr lang="fr-FR" sz="1100" b="0" i="0" u="none" strike="noStrike" dirty="0">
                          <a:solidFill>
                            <a:srgbClr val="000000"/>
                          </a:solidFill>
                          <a:effectLst/>
                          <a:latin typeface="Trebuchet MS" panose="020B0603020202020204" pitchFamily="34" charset="0"/>
                        </a:rPr>
                        <a:t> </a:t>
                      </a:r>
                    </a:p>
                  </a:txBody>
                  <a:tcPr marL="0" marR="0" marT="0" marB="0" anchor="b">
                    <a:lnL>
                      <a:noFill/>
                    </a:lnL>
                    <a:lnR>
                      <a:noFill/>
                    </a:lnR>
                    <a:lnT w="6350" cap="flat" cmpd="sng" algn="ctr">
                      <a:solidFill>
                        <a:srgbClr val="A6A6A6"/>
                      </a:solidFill>
                      <a:prstDash val="solid"/>
                      <a:round/>
                      <a:headEnd type="none" w="med" len="med"/>
                      <a:tailEnd type="none" w="med" len="med"/>
                    </a:lnT>
                    <a:lnB w="6350" cap="flat" cmpd="sng" algn="ctr">
                      <a:solidFill>
                        <a:srgbClr val="A6A6A6"/>
                      </a:solidFill>
                      <a:prstDash val="solid"/>
                      <a:round/>
                      <a:headEnd type="none" w="med" len="med"/>
                      <a:tailEnd type="none" w="med" len="med"/>
                    </a:lnB>
                  </a:tcPr>
                </a:tc>
                <a:tc>
                  <a:txBody>
                    <a:bodyPr/>
                    <a:lstStyle/>
                    <a:p>
                      <a:pPr algn="l" fontAlgn="b"/>
                      <a:r>
                        <a:rPr lang="fr-FR" sz="1100" b="0" i="0" u="none" strike="noStrike" dirty="0">
                          <a:solidFill>
                            <a:srgbClr val="000000"/>
                          </a:solidFill>
                          <a:effectLst/>
                          <a:latin typeface="Trebuchet MS" panose="020B0603020202020204" pitchFamily="34" charset="0"/>
                        </a:rPr>
                        <a:t> </a:t>
                      </a:r>
                    </a:p>
                  </a:txBody>
                  <a:tcPr marL="0" marR="0" marT="0" marB="0" anchor="b">
                    <a:lnL>
                      <a:noFill/>
                    </a:lnL>
                    <a:lnR w="6350" cap="flat" cmpd="sng" algn="ctr">
                      <a:solidFill>
                        <a:srgbClr val="A6A6A6"/>
                      </a:solidFill>
                      <a:prstDash val="solid"/>
                      <a:round/>
                      <a:headEnd type="none" w="med" len="med"/>
                      <a:tailEnd type="none" w="med" len="med"/>
                    </a:lnR>
                    <a:lnT w="6350" cap="flat" cmpd="sng" algn="ctr">
                      <a:solidFill>
                        <a:srgbClr val="A6A6A6"/>
                      </a:solidFill>
                      <a:prstDash val="solid"/>
                      <a:round/>
                      <a:headEnd type="none" w="med" len="med"/>
                      <a:tailEnd type="none" w="med" len="med"/>
                    </a:lnT>
                    <a:lnB w="6350" cap="flat" cmpd="sng" algn="ctr">
                      <a:solidFill>
                        <a:srgbClr val="A6A6A6"/>
                      </a:solidFill>
                      <a:prstDash val="solid"/>
                      <a:round/>
                      <a:headEnd type="none" w="med" len="med"/>
                      <a:tailEnd type="none" w="med" len="med"/>
                    </a:lnB>
                  </a:tcPr>
                </a:tc>
                <a:extLst>
                  <a:ext uri="{0D108BD9-81ED-4DB2-BD59-A6C34878D82A}">
                    <a16:rowId xmlns:a16="http://schemas.microsoft.com/office/drawing/2014/main" val="4089204513"/>
                  </a:ext>
                </a:extLst>
              </a:tr>
              <a:tr h="205191">
                <a:tc>
                  <a:txBody>
                    <a:bodyPr/>
                    <a:lstStyle/>
                    <a:p>
                      <a:pPr algn="ctr" fontAlgn="b"/>
                      <a:r>
                        <a:rPr lang="fr-FR" sz="1100" b="1" i="0" u="none" strike="noStrike" dirty="0">
                          <a:solidFill>
                            <a:srgbClr val="C71652"/>
                          </a:solidFill>
                          <a:effectLst/>
                          <a:latin typeface="Trebuchet MS" panose="020B0603020202020204" pitchFamily="34" charset="0"/>
                        </a:rPr>
                        <a:t>E3</a:t>
                      </a:r>
                    </a:p>
                  </a:txBody>
                  <a:tcPr marL="0" marR="0" marT="0" marB="0" anchor="b">
                    <a:lnL w="6350" cap="flat" cmpd="sng" algn="ctr">
                      <a:solidFill>
                        <a:srgbClr val="A6A6A6"/>
                      </a:solidFill>
                      <a:prstDash val="solid"/>
                      <a:round/>
                      <a:headEnd type="none" w="med" len="med"/>
                      <a:tailEnd type="none" w="med" len="med"/>
                    </a:lnL>
                    <a:lnR>
                      <a:noFill/>
                    </a:lnR>
                    <a:lnT w="6350" cap="flat" cmpd="sng" algn="ctr">
                      <a:solidFill>
                        <a:srgbClr val="A6A6A6"/>
                      </a:solidFill>
                      <a:prstDash val="solid"/>
                      <a:round/>
                      <a:headEnd type="none" w="med" len="med"/>
                      <a:tailEnd type="none" w="med" len="med"/>
                    </a:lnT>
                    <a:lnB w="6350" cap="flat" cmpd="sng" algn="ctr">
                      <a:solidFill>
                        <a:srgbClr val="A6A6A6"/>
                      </a:solidFill>
                      <a:prstDash val="solid"/>
                      <a:round/>
                      <a:headEnd type="none" w="med" len="med"/>
                      <a:tailEnd type="none" w="med" len="med"/>
                    </a:lnB>
                  </a:tcPr>
                </a:tc>
                <a:tc>
                  <a:txBody>
                    <a:bodyPr/>
                    <a:lstStyle/>
                    <a:p>
                      <a:pPr algn="l" fontAlgn="b"/>
                      <a:r>
                        <a:rPr lang="fr-FR" sz="1100" b="0" i="0" u="none" strike="noStrike" dirty="0">
                          <a:solidFill>
                            <a:srgbClr val="000000"/>
                          </a:solidFill>
                          <a:effectLst/>
                          <a:latin typeface="Trebuchet MS" panose="020B0603020202020204" pitchFamily="34" charset="0"/>
                        </a:rPr>
                        <a:t> </a:t>
                      </a:r>
                    </a:p>
                  </a:txBody>
                  <a:tcPr marL="0" marR="0" marT="0" marB="0" anchor="b">
                    <a:lnL>
                      <a:noFill/>
                    </a:lnL>
                    <a:lnR>
                      <a:noFill/>
                    </a:lnR>
                    <a:lnT w="6350" cap="flat" cmpd="sng" algn="ctr">
                      <a:solidFill>
                        <a:srgbClr val="A6A6A6"/>
                      </a:solidFill>
                      <a:prstDash val="solid"/>
                      <a:round/>
                      <a:headEnd type="none" w="med" len="med"/>
                      <a:tailEnd type="none" w="med" len="med"/>
                    </a:lnT>
                    <a:lnB w="6350" cap="flat" cmpd="sng" algn="ctr">
                      <a:solidFill>
                        <a:srgbClr val="A6A6A6"/>
                      </a:solidFill>
                      <a:prstDash val="solid"/>
                      <a:round/>
                      <a:headEnd type="none" w="med" len="med"/>
                      <a:tailEnd type="none" w="med" len="med"/>
                    </a:lnB>
                  </a:tcPr>
                </a:tc>
                <a:tc>
                  <a:txBody>
                    <a:bodyPr/>
                    <a:lstStyle/>
                    <a:p>
                      <a:pPr algn="l" fontAlgn="b"/>
                      <a:r>
                        <a:rPr lang="fr-FR" sz="1100" b="0" i="0" u="none" strike="noStrike" dirty="0">
                          <a:solidFill>
                            <a:srgbClr val="000000"/>
                          </a:solidFill>
                          <a:effectLst/>
                          <a:latin typeface="Trebuchet MS" panose="020B0603020202020204" pitchFamily="34" charset="0"/>
                        </a:rPr>
                        <a:t> </a:t>
                      </a:r>
                    </a:p>
                  </a:txBody>
                  <a:tcPr marL="0" marR="0" marT="0" marB="0" anchor="b">
                    <a:lnL>
                      <a:noFill/>
                    </a:lnL>
                    <a:lnR>
                      <a:noFill/>
                    </a:lnR>
                    <a:lnT w="6350" cap="flat" cmpd="sng" algn="ctr">
                      <a:solidFill>
                        <a:srgbClr val="A6A6A6"/>
                      </a:solidFill>
                      <a:prstDash val="solid"/>
                      <a:round/>
                      <a:headEnd type="none" w="med" len="med"/>
                      <a:tailEnd type="none" w="med" len="med"/>
                    </a:lnT>
                    <a:lnB w="6350" cap="flat" cmpd="sng" algn="ctr">
                      <a:solidFill>
                        <a:srgbClr val="A6A6A6"/>
                      </a:solidFill>
                      <a:prstDash val="solid"/>
                      <a:round/>
                      <a:headEnd type="none" w="med" len="med"/>
                      <a:tailEnd type="none" w="med" len="med"/>
                    </a:lnB>
                  </a:tcPr>
                </a:tc>
                <a:tc>
                  <a:txBody>
                    <a:bodyPr/>
                    <a:lstStyle/>
                    <a:p>
                      <a:pPr algn="l" fontAlgn="b"/>
                      <a:r>
                        <a:rPr lang="fr-FR" sz="1100" b="0" i="0" u="none" strike="noStrike" dirty="0">
                          <a:solidFill>
                            <a:srgbClr val="000000"/>
                          </a:solidFill>
                          <a:effectLst/>
                          <a:latin typeface="Trebuchet MS" panose="020B0603020202020204" pitchFamily="34" charset="0"/>
                        </a:rPr>
                        <a:t> </a:t>
                      </a:r>
                    </a:p>
                  </a:txBody>
                  <a:tcPr marL="0" marR="0" marT="0" marB="0" anchor="b">
                    <a:lnL>
                      <a:noFill/>
                    </a:lnL>
                    <a:lnR>
                      <a:noFill/>
                    </a:lnR>
                    <a:lnT w="6350" cap="flat" cmpd="sng" algn="ctr">
                      <a:solidFill>
                        <a:srgbClr val="A6A6A6"/>
                      </a:solidFill>
                      <a:prstDash val="solid"/>
                      <a:round/>
                      <a:headEnd type="none" w="med" len="med"/>
                      <a:tailEnd type="none" w="med" len="med"/>
                    </a:lnT>
                    <a:lnB w="6350" cap="flat" cmpd="sng" algn="ctr">
                      <a:solidFill>
                        <a:srgbClr val="A6A6A6"/>
                      </a:solidFill>
                      <a:prstDash val="solid"/>
                      <a:round/>
                      <a:headEnd type="none" w="med" len="med"/>
                      <a:tailEnd type="none" w="med" len="med"/>
                    </a:lnB>
                    <a:noFill/>
                  </a:tcPr>
                </a:tc>
                <a:tc>
                  <a:txBody>
                    <a:bodyPr/>
                    <a:lstStyle/>
                    <a:p>
                      <a:pPr algn="l" fontAlgn="b"/>
                      <a:r>
                        <a:rPr lang="fr-FR" sz="1100" b="0" i="0" u="none" strike="noStrike" dirty="0">
                          <a:solidFill>
                            <a:srgbClr val="000000"/>
                          </a:solidFill>
                          <a:effectLst/>
                          <a:latin typeface="Trebuchet MS" panose="020B0603020202020204" pitchFamily="34" charset="0"/>
                        </a:rPr>
                        <a:t> </a:t>
                      </a:r>
                    </a:p>
                  </a:txBody>
                  <a:tcPr marL="0" marR="0" marT="0" marB="0" anchor="b">
                    <a:lnL>
                      <a:noFill/>
                    </a:lnL>
                    <a:lnR>
                      <a:noFill/>
                    </a:lnR>
                    <a:lnT w="6350" cap="flat" cmpd="sng" algn="ctr">
                      <a:solidFill>
                        <a:srgbClr val="A6A6A6"/>
                      </a:solidFill>
                      <a:prstDash val="solid"/>
                      <a:round/>
                      <a:headEnd type="none" w="med" len="med"/>
                      <a:tailEnd type="none" w="med" len="med"/>
                    </a:lnT>
                    <a:lnB w="6350" cap="flat" cmpd="sng" algn="ctr">
                      <a:solidFill>
                        <a:srgbClr val="A6A6A6"/>
                      </a:solidFill>
                      <a:prstDash val="solid"/>
                      <a:round/>
                      <a:headEnd type="none" w="med" len="med"/>
                      <a:tailEnd type="none" w="med" len="med"/>
                    </a:lnB>
                  </a:tcPr>
                </a:tc>
                <a:tc>
                  <a:txBody>
                    <a:bodyPr/>
                    <a:lstStyle/>
                    <a:p>
                      <a:pPr algn="l" fontAlgn="b"/>
                      <a:r>
                        <a:rPr lang="fr-FR" sz="1100" b="0" i="0" u="none" strike="noStrike" dirty="0">
                          <a:solidFill>
                            <a:srgbClr val="000000"/>
                          </a:solidFill>
                          <a:effectLst/>
                          <a:latin typeface="Trebuchet MS" panose="020B0603020202020204" pitchFamily="34" charset="0"/>
                        </a:rPr>
                        <a:t> </a:t>
                      </a:r>
                    </a:p>
                  </a:txBody>
                  <a:tcPr marL="0" marR="0" marT="0" marB="0" anchor="b">
                    <a:lnL>
                      <a:noFill/>
                    </a:lnL>
                    <a:lnR>
                      <a:noFill/>
                    </a:lnR>
                    <a:lnT w="6350" cap="flat" cmpd="sng" algn="ctr">
                      <a:solidFill>
                        <a:srgbClr val="A6A6A6"/>
                      </a:solidFill>
                      <a:prstDash val="solid"/>
                      <a:round/>
                      <a:headEnd type="none" w="med" len="med"/>
                      <a:tailEnd type="none" w="med" len="med"/>
                    </a:lnT>
                    <a:lnB w="6350" cap="flat" cmpd="sng" algn="ctr">
                      <a:solidFill>
                        <a:srgbClr val="A6A6A6"/>
                      </a:solidFill>
                      <a:prstDash val="solid"/>
                      <a:round/>
                      <a:headEnd type="none" w="med" len="med"/>
                      <a:tailEnd type="none" w="med" len="med"/>
                    </a:lnB>
                    <a:solidFill>
                      <a:srgbClr val="7030A0"/>
                    </a:solidFill>
                  </a:tcPr>
                </a:tc>
                <a:tc>
                  <a:txBody>
                    <a:bodyPr/>
                    <a:lstStyle/>
                    <a:p>
                      <a:pPr algn="l" fontAlgn="b"/>
                      <a:r>
                        <a:rPr lang="fr-FR" sz="1100" b="0" i="0" u="none" strike="noStrike" dirty="0">
                          <a:solidFill>
                            <a:srgbClr val="000000"/>
                          </a:solidFill>
                          <a:effectLst/>
                          <a:latin typeface="Trebuchet MS" panose="020B0603020202020204" pitchFamily="34" charset="0"/>
                        </a:rPr>
                        <a:t> </a:t>
                      </a:r>
                    </a:p>
                  </a:txBody>
                  <a:tcPr marL="0" marR="0" marT="0" marB="0" anchor="b">
                    <a:lnL>
                      <a:noFill/>
                    </a:lnL>
                    <a:lnR>
                      <a:noFill/>
                    </a:lnR>
                    <a:lnT w="6350" cap="flat" cmpd="sng" algn="ctr">
                      <a:solidFill>
                        <a:srgbClr val="A6A6A6"/>
                      </a:solidFill>
                      <a:prstDash val="solid"/>
                      <a:round/>
                      <a:headEnd type="none" w="med" len="med"/>
                      <a:tailEnd type="none" w="med" len="med"/>
                    </a:lnT>
                    <a:lnB w="6350" cap="flat" cmpd="sng" algn="ctr">
                      <a:solidFill>
                        <a:srgbClr val="A6A6A6"/>
                      </a:solidFill>
                      <a:prstDash val="solid"/>
                      <a:round/>
                      <a:headEnd type="none" w="med" len="med"/>
                      <a:tailEnd type="none" w="med" len="med"/>
                    </a:lnB>
                  </a:tcPr>
                </a:tc>
                <a:tc>
                  <a:txBody>
                    <a:bodyPr/>
                    <a:lstStyle/>
                    <a:p>
                      <a:pPr algn="l" fontAlgn="b"/>
                      <a:r>
                        <a:rPr lang="fr-FR" sz="1100" b="0" i="0" u="none" strike="noStrike" dirty="0">
                          <a:solidFill>
                            <a:srgbClr val="000000"/>
                          </a:solidFill>
                          <a:effectLst/>
                          <a:latin typeface="Trebuchet MS" panose="020B0603020202020204" pitchFamily="34" charset="0"/>
                        </a:rPr>
                        <a:t> </a:t>
                      </a:r>
                    </a:p>
                  </a:txBody>
                  <a:tcPr marL="0" marR="0" marT="0" marB="0" anchor="b">
                    <a:lnL>
                      <a:noFill/>
                    </a:lnL>
                    <a:lnR>
                      <a:noFill/>
                    </a:lnR>
                    <a:lnT w="6350" cap="flat" cmpd="sng" algn="ctr">
                      <a:solidFill>
                        <a:srgbClr val="A6A6A6"/>
                      </a:solidFill>
                      <a:prstDash val="solid"/>
                      <a:round/>
                      <a:headEnd type="none" w="med" len="med"/>
                      <a:tailEnd type="none" w="med" len="med"/>
                    </a:lnT>
                    <a:lnB w="6350" cap="flat" cmpd="sng" algn="ctr">
                      <a:solidFill>
                        <a:srgbClr val="A6A6A6"/>
                      </a:solidFill>
                      <a:prstDash val="solid"/>
                      <a:round/>
                      <a:headEnd type="none" w="med" len="med"/>
                      <a:tailEnd type="none" w="med" len="med"/>
                    </a:lnB>
                  </a:tcPr>
                </a:tc>
                <a:tc>
                  <a:txBody>
                    <a:bodyPr/>
                    <a:lstStyle/>
                    <a:p>
                      <a:pPr algn="l" fontAlgn="b"/>
                      <a:r>
                        <a:rPr lang="fr-FR" sz="1100" b="0" i="0" u="none" strike="noStrike" dirty="0">
                          <a:solidFill>
                            <a:srgbClr val="000000"/>
                          </a:solidFill>
                          <a:effectLst/>
                          <a:latin typeface="Trebuchet MS" panose="020B0603020202020204" pitchFamily="34" charset="0"/>
                        </a:rPr>
                        <a:t> </a:t>
                      </a:r>
                    </a:p>
                  </a:txBody>
                  <a:tcPr marL="0" marR="0" marT="0" marB="0" anchor="b">
                    <a:lnL>
                      <a:noFill/>
                    </a:lnL>
                    <a:lnR>
                      <a:noFill/>
                    </a:lnR>
                    <a:lnT w="6350" cap="flat" cmpd="sng" algn="ctr">
                      <a:solidFill>
                        <a:srgbClr val="A6A6A6"/>
                      </a:solidFill>
                      <a:prstDash val="solid"/>
                      <a:round/>
                      <a:headEnd type="none" w="med" len="med"/>
                      <a:tailEnd type="none" w="med" len="med"/>
                    </a:lnT>
                    <a:lnB w="6350" cap="flat" cmpd="sng" algn="ctr">
                      <a:solidFill>
                        <a:srgbClr val="A6A6A6"/>
                      </a:solidFill>
                      <a:prstDash val="solid"/>
                      <a:round/>
                      <a:headEnd type="none" w="med" len="med"/>
                      <a:tailEnd type="none" w="med" len="med"/>
                    </a:lnB>
                  </a:tcPr>
                </a:tc>
                <a:tc>
                  <a:txBody>
                    <a:bodyPr/>
                    <a:lstStyle/>
                    <a:p>
                      <a:pPr algn="l" fontAlgn="b"/>
                      <a:r>
                        <a:rPr lang="fr-FR" sz="1100" b="0" i="0" u="none" strike="noStrike" dirty="0">
                          <a:solidFill>
                            <a:srgbClr val="000000"/>
                          </a:solidFill>
                          <a:effectLst/>
                          <a:latin typeface="Trebuchet MS" panose="020B0603020202020204" pitchFamily="34" charset="0"/>
                        </a:rPr>
                        <a:t> </a:t>
                      </a:r>
                    </a:p>
                  </a:txBody>
                  <a:tcPr marL="0" marR="0" marT="0" marB="0" anchor="b">
                    <a:lnL>
                      <a:noFill/>
                    </a:lnL>
                    <a:lnR>
                      <a:noFill/>
                    </a:lnR>
                    <a:lnT w="6350" cap="flat" cmpd="sng" algn="ctr">
                      <a:solidFill>
                        <a:srgbClr val="A6A6A6"/>
                      </a:solidFill>
                      <a:prstDash val="solid"/>
                      <a:round/>
                      <a:headEnd type="none" w="med" len="med"/>
                      <a:tailEnd type="none" w="med" len="med"/>
                    </a:lnT>
                    <a:lnB w="6350" cap="flat" cmpd="sng" algn="ctr">
                      <a:solidFill>
                        <a:srgbClr val="A6A6A6"/>
                      </a:solidFill>
                      <a:prstDash val="solid"/>
                      <a:round/>
                      <a:headEnd type="none" w="med" len="med"/>
                      <a:tailEnd type="none" w="med" len="med"/>
                    </a:lnB>
                    <a:solidFill>
                      <a:srgbClr val="00B050"/>
                    </a:solidFill>
                  </a:tcPr>
                </a:tc>
                <a:tc>
                  <a:txBody>
                    <a:bodyPr/>
                    <a:lstStyle/>
                    <a:p>
                      <a:pPr algn="l" fontAlgn="b"/>
                      <a:r>
                        <a:rPr lang="fr-FR" sz="1100" b="0" i="0" u="none" strike="noStrike" dirty="0">
                          <a:solidFill>
                            <a:srgbClr val="000000"/>
                          </a:solidFill>
                          <a:effectLst/>
                          <a:latin typeface="Trebuchet MS" panose="020B0603020202020204" pitchFamily="34" charset="0"/>
                        </a:rPr>
                        <a:t> </a:t>
                      </a:r>
                    </a:p>
                  </a:txBody>
                  <a:tcPr marL="0" marR="0" marT="0" marB="0" anchor="b">
                    <a:lnL>
                      <a:noFill/>
                    </a:lnL>
                    <a:lnR>
                      <a:noFill/>
                    </a:lnR>
                    <a:lnT w="6350" cap="flat" cmpd="sng" algn="ctr">
                      <a:solidFill>
                        <a:srgbClr val="A6A6A6"/>
                      </a:solidFill>
                      <a:prstDash val="solid"/>
                      <a:round/>
                      <a:headEnd type="none" w="med" len="med"/>
                      <a:tailEnd type="none" w="med" len="med"/>
                    </a:lnT>
                    <a:lnB w="6350" cap="flat" cmpd="sng" algn="ctr">
                      <a:solidFill>
                        <a:srgbClr val="A6A6A6"/>
                      </a:solidFill>
                      <a:prstDash val="solid"/>
                      <a:round/>
                      <a:headEnd type="none" w="med" len="med"/>
                      <a:tailEnd type="none" w="med" len="med"/>
                    </a:lnB>
                  </a:tcPr>
                </a:tc>
                <a:tc>
                  <a:txBody>
                    <a:bodyPr/>
                    <a:lstStyle/>
                    <a:p>
                      <a:pPr algn="l" fontAlgn="b"/>
                      <a:r>
                        <a:rPr lang="fr-FR" sz="1100" b="0" i="0" u="none" strike="noStrike" dirty="0">
                          <a:solidFill>
                            <a:srgbClr val="000000"/>
                          </a:solidFill>
                          <a:effectLst/>
                          <a:latin typeface="Trebuchet MS" panose="020B0603020202020204" pitchFamily="34" charset="0"/>
                        </a:rPr>
                        <a:t> </a:t>
                      </a:r>
                    </a:p>
                  </a:txBody>
                  <a:tcPr marL="0" marR="0" marT="0" marB="0" anchor="b">
                    <a:lnL>
                      <a:noFill/>
                    </a:lnL>
                    <a:lnR w="6350" cap="flat" cmpd="sng" algn="ctr">
                      <a:solidFill>
                        <a:srgbClr val="A6A6A6"/>
                      </a:solidFill>
                      <a:prstDash val="solid"/>
                      <a:round/>
                      <a:headEnd type="none" w="med" len="med"/>
                      <a:tailEnd type="none" w="med" len="med"/>
                    </a:lnR>
                    <a:lnT w="6350" cap="flat" cmpd="sng" algn="ctr">
                      <a:solidFill>
                        <a:srgbClr val="A6A6A6"/>
                      </a:solidFill>
                      <a:prstDash val="solid"/>
                      <a:round/>
                      <a:headEnd type="none" w="med" len="med"/>
                      <a:tailEnd type="none" w="med" len="med"/>
                    </a:lnT>
                    <a:lnB w="6350" cap="flat" cmpd="sng" algn="ctr">
                      <a:solidFill>
                        <a:srgbClr val="A6A6A6"/>
                      </a:solidFill>
                      <a:prstDash val="solid"/>
                      <a:round/>
                      <a:headEnd type="none" w="med" len="med"/>
                      <a:tailEnd type="none" w="med" len="med"/>
                    </a:lnB>
                  </a:tcPr>
                </a:tc>
                <a:extLst>
                  <a:ext uri="{0D108BD9-81ED-4DB2-BD59-A6C34878D82A}">
                    <a16:rowId xmlns:a16="http://schemas.microsoft.com/office/drawing/2014/main" val="820713992"/>
                  </a:ext>
                </a:extLst>
              </a:tr>
              <a:tr h="205191">
                <a:tc>
                  <a:txBody>
                    <a:bodyPr/>
                    <a:lstStyle/>
                    <a:p>
                      <a:pPr algn="ctr" fontAlgn="b"/>
                      <a:r>
                        <a:rPr lang="fr-FR" sz="1100" b="1" i="0" u="none" strike="noStrike" dirty="0">
                          <a:solidFill>
                            <a:srgbClr val="C71652"/>
                          </a:solidFill>
                          <a:effectLst/>
                          <a:latin typeface="Trebuchet MS" panose="020B0603020202020204" pitchFamily="34" charset="0"/>
                        </a:rPr>
                        <a:t>E2</a:t>
                      </a:r>
                    </a:p>
                  </a:txBody>
                  <a:tcPr marL="0" marR="0" marT="0" marB="0" anchor="b">
                    <a:lnL w="6350" cap="flat" cmpd="sng" algn="ctr">
                      <a:solidFill>
                        <a:srgbClr val="A6A6A6"/>
                      </a:solidFill>
                      <a:prstDash val="solid"/>
                      <a:round/>
                      <a:headEnd type="none" w="med" len="med"/>
                      <a:tailEnd type="none" w="med" len="med"/>
                    </a:lnL>
                    <a:lnR>
                      <a:noFill/>
                    </a:lnR>
                    <a:lnT w="6350" cap="flat" cmpd="sng" algn="ctr">
                      <a:solidFill>
                        <a:srgbClr val="A6A6A6"/>
                      </a:solidFill>
                      <a:prstDash val="solid"/>
                      <a:round/>
                      <a:headEnd type="none" w="med" len="med"/>
                      <a:tailEnd type="none" w="med" len="med"/>
                    </a:lnT>
                    <a:lnB w="6350" cap="flat" cmpd="sng" algn="ctr">
                      <a:solidFill>
                        <a:srgbClr val="A6A6A6"/>
                      </a:solidFill>
                      <a:prstDash val="solid"/>
                      <a:round/>
                      <a:headEnd type="none" w="med" len="med"/>
                      <a:tailEnd type="none" w="med" len="med"/>
                    </a:lnB>
                  </a:tcPr>
                </a:tc>
                <a:tc>
                  <a:txBody>
                    <a:bodyPr/>
                    <a:lstStyle/>
                    <a:p>
                      <a:pPr algn="l" fontAlgn="b"/>
                      <a:r>
                        <a:rPr lang="fr-FR" sz="1100" b="0" i="0" u="none" strike="noStrike" dirty="0">
                          <a:solidFill>
                            <a:srgbClr val="000000"/>
                          </a:solidFill>
                          <a:effectLst/>
                          <a:latin typeface="Trebuchet MS" panose="020B0603020202020204" pitchFamily="34" charset="0"/>
                        </a:rPr>
                        <a:t> </a:t>
                      </a:r>
                    </a:p>
                  </a:txBody>
                  <a:tcPr marL="0" marR="0" marT="0" marB="0" anchor="b">
                    <a:lnL>
                      <a:noFill/>
                    </a:lnL>
                    <a:lnR>
                      <a:noFill/>
                    </a:lnR>
                    <a:lnT w="6350" cap="flat" cmpd="sng" algn="ctr">
                      <a:solidFill>
                        <a:srgbClr val="A6A6A6"/>
                      </a:solidFill>
                      <a:prstDash val="solid"/>
                      <a:round/>
                      <a:headEnd type="none" w="med" len="med"/>
                      <a:tailEnd type="none" w="med" len="med"/>
                    </a:lnT>
                    <a:lnB w="6350" cap="flat" cmpd="sng" algn="ctr">
                      <a:solidFill>
                        <a:srgbClr val="A6A6A6"/>
                      </a:solidFill>
                      <a:prstDash val="solid"/>
                      <a:round/>
                      <a:headEnd type="none" w="med" len="med"/>
                      <a:tailEnd type="none" w="med" len="med"/>
                    </a:lnB>
                  </a:tcPr>
                </a:tc>
                <a:tc>
                  <a:txBody>
                    <a:bodyPr/>
                    <a:lstStyle/>
                    <a:p>
                      <a:pPr algn="l" fontAlgn="b"/>
                      <a:r>
                        <a:rPr lang="fr-FR" sz="1100" b="0" i="0" u="none" strike="noStrike" dirty="0">
                          <a:solidFill>
                            <a:srgbClr val="000000"/>
                          </a:solidFill>
                          <a:effectLst/>
                          <a:latin typeface="Trebuchet MS" panose="020B0603020202020204" pitchFamily="34" charset="0"/>
                        </a:rPr>
                        <a:t> </a:t>
                      </a:r>
                    </a:p>
                  </a:txBody>
                  <a:tcPr marL="0" marR="0" marT="0" marB="0" anchor="b">
                    <a:lnL>
                      <a:noFill/>
                    </a:lnL>
                    <a:lnR>
                      <a:noFill/>
                    </a:lnR>
                    <a:lnT w="6350" cap="flat" cmpd="sng" algn="ctr">
                      <a:solidFill>
                        <a:srgbClr val="A6A6A6"/>
                      </a:solidFill>
                      <a:prstDash val="solid"/>
                      <a:round/>
                      <a:headEnd type="none" w="med" len="med"/>
                      <a:tailEnd type="none" w="med" len="med"/>
                    </a:lnT>
                    <a:lnB w="6350" cap="flat" cmpd="sng" algn="ctr">
                      <a:solidFill>
                        <a:srgbClr val="A6A6A6"/>
                      </a:solidFill>
                      <a:prstDash val="solid"/>
                      <a:round/>
                      <a:headEnd type="none" w="med" len="med"/>
                      <a:tailEnd type="none" w="med" len="med"/>
                    </a:lnB>
                  </a:tcPr>
                </a:tc>
                <a:tc>
                  <a:txBody>
                    <a:bodyPr/>
                    <a:lstStyle/>
                    <a:p>
                      <a:pPr algn="l" fontAlgn="b"/>
                      <a:r>
                        <a:rPr lang="fr-FR" sz="1100" b="0" i="0" u="none" strike="noStrike" dirty="0">
                          <a:solidFill>
                            <a:srgbClr val="000000"/>
                          </a:solidFill>
                          <a:effectLst/>
                          <a:latin typeface="Trebuchet MS" panose="020B0603020202020204" pitchFamily="34" charset="0"/>
                        </a:rPr>
                        <a:t> </a:t>
                      </a:r>
                    </a:p>
                  </a:txBody>
                  <a:tcPr marL="0" marR="0" marT="0" marB="0" anchor="b">
                    <a:lnL>
                      <a:noFill/>
                    </a:lnL>
                    <a:lnR>
                      <a:noFill/>
                    </a:lnR>
                    <a:lnT w="6350" cap="flat" cmpd="sng" algn="ctr">
                      <a:solidFill>
                        <a:srgbClr val="A6A6A6"/>
                      </a:solidFill>
                      <a:prstDash val="solid"/>
                      <a:round/>
                      <a:headEnd type="none" w="med" len="med"/>
                      <a:tailEnd type="none" w="med" len="med"/>
                    </a:lnT>
                    <a:lnB w="6350" cap="flat" cmpd="sng" algn="ctr">
                      <a:solidFill>
                        <a:srgbClr val="A6A6A6"/>
                      </a:solidFill>
                      <a:prstDash val="solid"/>
                      <a:round/>
                      <a:headEnd type="none" w="med" len="med"/>
                      <a:tailEnd type="none" w="med" len="med"/>
                    </a:lnB>
                  </a:tcPr>
                </a:tc>
                <a:tc>
                  <a:txBody>
                    <a:bodyPr/>
                    <a:lstStyle/>
                    <a:p>
                      <a:pPr algn="l" fontAlgn="b"/>
                      <a:r>
                        <a:rPr lang="fr-FR" sz="1100" b="0" i="0" u="none" strike="noStrike" dirty="0">
                          <a:solidFill>
                            <a:srgbClr val="000000"/>
                          </a:solidFill>
                          <a:effectLst/>
                          <a:latin typeface="Trebuchet MS" panose="020B0603020202020204" pitchFamily="34" charset="0"/>
                        </a:rPr>
                        <a:t> </a:t>
                      </a:r>
                    </a:p>
                  </a:txBody>
                  <a:tcPr marL="0" marR="0" marT="0" marB="0" anchor="b">
                    <a:lnL>
                      <a:noFill/>
                    </a:lnL>
                    <a:lnR>
                      <a:noFill/>
                    </a:lnR>
                    <a:lnT w="6350" cap="flat" cmpd="sng" algn="ctr">
                      <a:solidFill>
                        <a:srgbClr val="A6A6A6"/>
                      </a:solidFill>
                      <a:prstDash val="solid"/>
                      <a:round/>
                      <a:headEnd type="none" w="med" len="med"/>
                      <a:tailEnd type="none" w="med" len="med"/>
                    </a:lnT>
                    <a:lnB w="6350" cap="flat" cmpd="sng" algn="ctr">
                      <a:solidFill>
                        <a:srgbClr val="A6A6A6"/>
                      </a:solidFill>
                      <a:prstDash val="solid"/>
                      <a:round/>
                      <a:headEnd type="none" w="med" len="med"/>
                      <a:tailEnd type="none" w="med" len="med"/>
                    </a:lnB>
                  </a:tcPr>
                </a:tc>
                <a:tc>
                  <a:txBody>
                    <a:bodyPr/>
                    <a:lstStyle/>
                    <a:p>
                      <a:pPr algn="l" fontAlgn="b"/>
                      <a:r>
                        <a:rPr lang="fr-FR" sz="1100" b="0" i="0" u="none" strike="noStrike" dirty="0">
                          <a:solidFill>
                            <a:srgbClr val="000000"/>
                          </a:solidFill>
                          <a:effectLst/>
                          <a:latin typeface="Trebuchet MS" panose="020B0603020202020204" pitchFamily="34" charset="0"/>
                        </a:rPr>
                        <a:t> </a:t>
                      </a:r>
                    </a:p>
                  </a:txBody>
                  <a:tcPr marL="0" marR="0" marT="0" marB="0" anchor="b">
                    <a:lnL>
                      <a:noFill/>
                    </a:lnL>
                    <a:lnR>
                      <a:noFill/>
                    </a:lnR>
                    <a:lnT w="6350" cap="flat" cmpd="sng" algn="ctr">
                      <a:solidFill>
                        <a:srgbClr val="A6A6A6"/>
                      </a:solidFill>
                      <a:prstDash val="solid"/>
                      <a:round/>
                      <a:headEnd type="none" w="med" len="med"/>
                      <a:tailEnd type="none" w="med" len="med"/>
                    </a:lnT>
                    <a:lnB w="6350" cap="flat" cmpd="sng" algn="ctr">
                      <a:solidFill>
                        <a:srgbClr val="A6A6A6"/>
                      </a:solidFill>
                      <a:prstDash val="solid"/>
                      <a:round/>
                      <a:headEnd type="none" w="med" len="med"/>
                      <a:tailEnd type="none" w="med" len="med"/>
                    </a:lnB>
                    <a:solidFill>
                      <a:srgbClr val="7030A0"/>
                    </a:solidFill>
                  </a:tcPr>
                </a:tc>
                <a:tc>
                  <a:txBody>
                    <a:bodyPr/>
                    <a:lstStyle/>
                    <a:p>
                      <a:pPr algn="l" fontAlgn="b"/>
                      <a:r>
                        <a:rPr lang="fr-FR" sz="1100" b="0" i="0" u="none" strike="noStrike" dirty="0">
                          <a:solidFill>
                            <a:srgbClr val="000000"/>
                          </a:solidFill>
                          <a:effectLst/>
                          <a:latin typeface="Trebuchet MS" panose="020B0603020202020204" pitchFamily="34" charset="0"/>
                        </a:rPr>
                        <a:t> </a:t>
                      </a:r>
                    </a:p>
                  </a:txBody>
                  <a:tcPr marL="0" marR="0" marT="0" marB="0" anchor="b">
                    <a:lnL>
                      <a:noFill/>
                    </a:lnL>
                    <a:lnR>
                      <a:noFill/>
                    </a:lnR>
                    <a:lnT w="6350" cap="flat" cmpd="sng" algn="ctr">
                      <a:solidFill>
                        <a:srgbClr val="A6A6A6"/>
                      </a:solidFill>
                      <a:prstDash val="solid"/>
                      <a:round/>
                      <a:headEnd type="none" w="med" len="med"/>
                      <a:tailEnd type="none" w="med" len="med"/>
                    </a:lnT>
                    <a:lnB w="6350" cap="flat" cmpd="sng" algn="ctr">
                      <a:solidFill>
                        <a:srgbClr val="A6A6A6"/>
                      </a:solidFill>
                      <a:prstDash val="solid"/>
                      <a:round/>
                      <a:headEnd type="none" w="med" len="med"/>
                      <a:tailEnd type="none" w="med" len="med"/>
                    </a:lnB>
                  </a:tcPr>
                </a:tc>
                <a:tc>
                  <a:txBody>
                    <a:bodyPr/>
                    <a:lstStyle/>
                    <a:p>
                      <a:pPr algn="l" fontAlgn="b"/>
                      <a:r>
                        <a:rPr lang="fr-FR" sz="1100" b="0" i="0" u="none" strike="noStrike" dirty="0">
                          <a:solidFill>
                            <a:srgbClr val="000000"/>
                          </a:solidFill>
                          <a:effectLst/>
                          <a:latin typeface="Trebuchet MS" panose="020B0603020202020204" pitchFamily="34" charset="0"/>
                        </a:rPr>
                        <a:t> </a:t>
                      </a:r>
                    </a:p>
                  </a:txBody>
                  <a:tcPr marL="0" marR="0" marT="0" marB="0" anchor="b">
                    <a:lnL>
                      <a:noFill/>
                    </a:lnL>
                    <a:lnR>
                      <a:noFill/>
                    </a:lnR>
                    <a:lnT w="6350" cap="flat" cmpd="sng" algn="ctr">
                      <a:solidFill>
                        <a:srgbClr val="A6A6A6"/>
                      </a:solidFill>
                      <a:prstDash val="solid"/>
                      <a:round/>
                      <a:headEnd type="none" w="med" len="med"/>
                      <a:tailEnd type="none" w="med" len="med"/>
                    </a:lnT>
                    <a:lnB w="6350" cap="flat" cmpd="sng" algn="ctr">
                      <a:solidFill>
                        <a:srgbClr val="A6A6A6"/>
                      </a:solidFill>
                      <a:prstDash val="solid"/>
                      <a:round/>
                      <a:headEnd type="none" w="med" len="med"/>
                      <a:tailEnd type="none" w="med" len="med"/>
                    </a:lnB>
                  </a:tcPr>
                </a:tc>
                <a:tc>
                  <a:txBody>
                    <a:bodyPr/>
                    <a:lstStyle/>
                    <a:p>
                      <a:pPr algn="l" fontAlgn="b"/>
                      <a:r>
                        <a:rPr lang="fr-FR" sz="1100" b="0" i="0" u="none" strike="noStrike" dirty="0">
                          <a:solidFill>
                            <a:srgbClr val="000000"/>
                          </a:solidFill>
                          <a:effectLst/>
                          <a:latin typeface="Trebuchet MS" panose="020B0603020202020204" pitchFamily="34" charset="0"/>
                        </a:rPr>
                        <a:t> </a:t>
                      </a:r>
                    </a:p>
                  </a:txBody>
                  <a:tcPr marL="0" marR="0" marT="0" marB="0" anchor="b">
                    <a:lnL>
                      <a:noFill/>
                    </a:lnL>
                    <a:lnR>
                      <a:noFill/>
                    </a:lnR>
                    <a:lnT w="6350" cap="flat" cmpd="sng" algn="ctr">
                      <a:solidFill>
                        <a:srgbClr val="A6A6A6"/>
                      </a:solidFill>
                      <a:prstDash val="solid"/>
                      <a:round/>
                      <a:headEnd type="none" w="med" len="med"/>
                      <a:tailEnd type="none" w="med" len="med"/>
                    </a:lnT>
                    <a:lnB w="6350" cap="flat" cmpd="sng" algn="ctr">
                      <a:solidFill>
                        <a:srgbClr val="A6A6A6"/>
                      </a:solidFill>
                      <a:prstDash val="solid"/>
                      <a:round/>
                      <a:headEnd type="none" w="med" len="med"/>
                      <a:tailEnd type="none" w="med" len="med"/>
                    </a:lnB>
                  </a:tcPr>
                </a:tc>
                <a:tc>
                  <a:txBody>
                    <a:bodyPr/>
                    <a:lstStyle/>
                    <a:p>
                      <a:pPr algn="l" fontAlgn="b"/>
                      <a:r>
                        <a:rPr lang="fr-FR" sz="1100" b="0" i="0" u="none" strike="noStrike" dirty="0">
                          <a:solidFill>
                            <a:srgbClr val="000000"/>
                          </a:solidFill>
                          <a:effectLst/>
                          <a:latin typeface="Trebuchet MS" panose="020B0603020202020204" pitchFamily="34" charset="0"/>
                        </a:rPr>
                        <a:t> </a:t>
                      </a:r>
                    </a:p>
                  </a:txBody>
                  <a:tcPr marL="0" marR="0" marT="0" marB="0" anchor="b">
                    <a:lnL>
                      <a:noFill/>
                    </a:lnL>
                    <a:lnR>
                      <a:noFill/>
                    </a:lnR>
                    <a:lnT w="6350" cap="flat" cmpd="sng" algn="ctr">
                      <a:solidFill>
                        <a:srgbClr val="A6A6A6"/>
                      </a:solidFill>
                      <a:prstDash val="solid"/>
                      <a:round/>
                      <a:headEnd type="none" w="med" len="med"/>
                      <a:tailEnd type="none" w="med" len="med"/>
                    </a:lnT>
                    <a:lnB w="6350" cap="flat" cmpd="sng" algn="ctr">
                      <a:solidFill>
                        <a:srgbClr val="A6A6A6"/>
                      </a:solidFill>
                      <a:prstDash val="solid"/>
                      <a:round/>
                      <a:headEnd type="none" w="med" len="med"/>
                      <a:tailEnd type="none" w="med" len="med"/>
                    </a:lnB>
                    <a:solidFill>
                      <a:srgbClr val="00B050"/>
                    </a:solidFill>
                  </a:tcPr>
                </a:tc>
                <a:tc>
                  <a:txBody>
                    <a:bodyPr/>
                    <a:lstStyle/>
                    <a:p>
                      <a:pPr algn="l" fontAlgn="b"/>
                      <a:r>
                        <a:rPr lang="fr-FR" sz="1100" b="0" i="0" u="none" strike="noStrike" dirty="0">
                          <a:solidFill>
                            <a:srgbClr val="000000"/>
                          </a:solidFill>
                          <a:effectLst/>
                          <a:latin typeface="Trebuchet MS" panose="020B0603020202020204" pitchFamily="34" charset="0"/>
                        </a:rPr>
                        <a:t> </a:t>
                      </a:r>
                    </a:p>
                  </a:txBody>
                  <a:tcPr marL="0" marR="0" marT="0" marB="0" anchor="b">
                    <a:lnL>
                      <a:noFill/>
                    </a:lnL>
                    <a:lnR>
                      <a:noFill/>
                    </a:lnR>
                    <a:lnT w="6350" cap="flat" cmpd="sng" algn="ctr">
                      <a:solidFill>
                        <a:srgbClr val="A6A6A6"/>
                      </a:solidFill>
                      <a:prstDash val="solid"/>
                      <a:round/>
                      <a:headEnd type="none" w="med" len="med"/>
                      <a:tailEnd type="none" w="med" len="med"/>
                    </a:lnT>
                    <a:lnB w="6350" cap="flat" cmpd="sng" algn="ctr">
                      <a:solidFill>
                        <a:srgbClr val="A6A6A6"/>
                      </a:solidFill>
                      <a:prstDash val="solid"/>
                      <a:round/>
                      <a:headEnd type="none" w="med" len="med"/>
                      <a:tailEnd type="none" w="med" len="med"/>
                    </a:lnB>
                  </a:tcPr>
                </a:tc>
                <a:tc>
                  <a:txBody>
                    <a:bodyPr/>
                    <a:lstStyle/>
                    <a:p>
                      <a:pPr algn="l" fontAlgn="b"/>
                      <a:r>
                        <a:rPr lang="fr-FR" sz="1100" b="0" i="0" u="none" strike="noStrike" dirty="0">
                          <a:solidFill>
                            <a:srgbClr val="000000"/>
                          </a:solidFill>
                          <a:effectLst/>
                          <a:latin typeface="Trebuchet MS" panose="020B0603020202020204" pitchFamily="34" charset="0"/>
                        </a:rPr>
                        <a:t> </a:t>
                      </a:r>
                    </a:p>
                  </a:txBody>
                  <a:tcPr marL="0" marR="0" marT="0" marB="0" anchor="b">
                    <a:lnL>
                      <a:noFill/>
                    </a:lnL>
                    <a:lnR w="6350" cap="flat" cmpd="sng" algn="ctr">
                      <a:solidFill>
                        <a:srgbClr val="A6A6A6"/>
                      </a:solidFill>
                      <a:prstDash val="solid"/>
                      <a:round/>
                      <a:headEnd type="none" w="med" len="med"/>
                      <a:tailEnd type="none" w="med" len="med"/>
                    </a:lnR>
                    <a:lnT w="6350" cap="flat" cmpd="sng" algn="ctr">
                      <a:solidFill>
                        <a:srgbClr val="A6A6A6"/>
                      </a:solidFill>
                      <a:prstDash val="solid"/>
                      <a:round/>
                      <a:headEnd type="none" w="med" len="med"/>
                      <a:tailEnd type="none" w="med" len="med"/>
                    </a:lnT>
                    <a:lnB w="6350" cap="flat" cmpd="sng" algn="ctr">
                      <a:solidFill>
                        <a:srgbClr val="A6A6A6"/>
                      </a:solidFill>
                      <a:prstDash val="solid"/>
                      <a:round/>
                      <a:headEnd type="none" w="med" len="med"/>
                      <a:tailEnd type="none" w="med" len="med"/>
                    </a:lnB>
                  </a:tcPr>
                </a:tc>
                <a:extLst>
                  <a:ext uri="{0D108BD9-81ED-4DB2-BD59-A6C34878D82A}">
                    <a16:rowId xmlns:a16="http://schemas.microsoft.com/office/drawing/2014/main" val="3081062319"/>
                  </a:ext>
                </a:extLst>
              </a:tr>
              <a:tr h="205191">
                <a:tc>
                  <a:txBody>
                    <a:bodyPr/>
                    <a:lstStyle/>
                    <a:p>
                      <a:pPr algn="ctr" fontAlgn="b"/>
                      <a:r>
                        <a:rPr lang="fr-FR" sz="1100" b="1" i="0" u="none" strike="noStrike" dirty="0">
                          <a:solidFill>
                            <a:srgbClr val="C71652"/>
                          </a:solidFill>
                          <a:effectLst/>
                          <a:latin typeface="Trebuchet MS" panose="020B0603020202020204" pitchFamily="34" charset="0"/>
                        </a:rPr>
                        <a:t>E1</a:t>
                      </a:r>
                    </a:p>
                  </a:txBody>
                  <a:tcPr marL="0" marR="0" marT="0" marB="0" anchor="b">
                    <a:lnL w="6350" cap="flat" cmpd="sng" algn="ctr">
                      <a:solidFill>
                        <a:srgbClr val="A6A6A6"/>
                      </a:solidFill>
                      <a:prstDash val="solid"/>
                      <a:round/>
                      <a:headEnd type="none" w="med" len="med"/>
                      <a:tailEnd type="none" w="med" len="med"/>
                    </a:lnL>
                    <a:lnR>
                      <a:noFill/>
                    </a:lnR>
                    <a:lnT w="6350" cap="flat" cmpd="sng" algn="ctr">
                      <a:solidFill>
                        <a:srgbClr val="A6A6A6"/>
                      </a:solidFill>
                      <a:prstDash val="solid"/>
                      <a:round/>
                      <a:headEnd type="none" w="med" len="med"/>
                      <a:tailEnd type="none" w="med" len="med"/>
                    </a:lnT>
                    <a:lnB w="6350" cap="flat" cmpd="sng" algn="ctr">
                      <a:solidFill>
                        <a:srgbClr val="A6A6A6"/>
                      </a:solidFill>
                      <a:prstDash val="solid"/>
                      <a:round/>
                      <a:headEnd type="none" w="med" len="med"/>
                      <a:tailEnd type="none" w="med" len="med"/>
                    </a:lnB>
                  </a:tcPr>
                </a:tc>
                <a:tc>
                  <a:txBody>
                    <a:bodyPr/>
                    <a:lstStyle/>
                    <a:p>
                      <a:pPr algn="l" fontAlgn="b"/>
                      <a:r>
                        <a:rPr lang="fr-FR" sz="1100" b="0" i="0" u="none" strike="noStrike" dirty="0">
                          <a:solidFill>
                            <a:srgbClr val="000000"/>
                          </a:solidFill>
                          <a:effectLst/>
                          <a:latin typeface="Trebuchet MS" panose="020B0603020202020204" pitchFamily="34" charset="0"/>
                        </a:rPr>
                        <a:t> </a:t>
                      </a:r>
                    </a:p>
                  </a:txBody>
                  <a:tcPr marL="0" marR="0" marT="0" marB="0" anchor="b">
                    <a:lnL>
                      <a:noFill/>
                    </a:lnL>
                    <a:lnR>
                      <a:noFill/>
                    </a:lnR>
                    <a:lnT w="6350" cap="flat" cmpd="sng" algn="ctr">
                      <a:solidFill>
                        <a:srgbClr val="A6A6A6"/>
                      </a:solidFill>
                      <a:prstDash val="solid"/>
                      <a:round/>
                      <a:headEnd type="none" w="med" len="med"/>
                      <a:tailEnd type="none" w="med" len="med"/>
                    </a:lnT>
                    <a:lnB w="6350" cap="flat" cmpd="sng" algn="ctr">
                      <a:solidFill>
                        <a:srgbClr val="A6A6A6"/>
                      </a:solidFill>
                      <a:prstDash val="solid"/>
                      <a:round/>
                      <a:headEnd type="none" w="med" len="med"/>
                      <a:tailEnd type="none" w="med" len="med"/>
                    </a:lnB>
                  </a:tcPr>
                </a:tc>
                <a:tc>
                  <a:txBody>
                    <a:bodyPr/>
                    <a:lstStyle/>
                    <a:p>
                      <a:pPr algn="l" fontAlgn="b"/>
                      <a:r>
                        <a:rPr lang="fr-FR" sz="1100" b="0" i="0" u="none" strike="noStrike" dirty="0">
                          <a:solidFill>
                            <a:srgbClr val="000000"/>
                          </a:solidFill>
                          <a:effectLst/>
                          <a:latin typeface="Trebuchet MS" panose="020B0603020202020204" pitchFamily="34" charset="0"/>
                        </a:rPr>
                        <a:t> </a:t>
                      </a:r>
                    </a:p>
                  </a:txBody>
                  <a:tcPr marL="0" marR="0" marT="0" marB="0" anchor="b">
                    <a:lnL>
                      <a:noFill/>
                    </a:lnL>
                    <a:lnR>
                      <a:noFill/>
                    </a:lnR>
                    <a:lnT w="6350" cap="flat" cmpd="sng" algn="ctr">
                      <a:solidFill>
                        <a:srgbClr val="A6A6A6"/>
                      </a:solidFill>
                      <a:prstDash val="solid"/>
                      <a:round/>
                      <a:headEnd type="none" w="med" len="med"/>
                      <a:tailEnd type="none" w="med" len="med"/>
                    </a:lnT>
                    <a:lnB w="6350" cap="flat" cmpd="sng" algn="ctr">
                      <a:solidFill>
                        <a:srgbClr val="A6A6A6"/>
                      </a:solidFill>
                      <a:prstDash val="solid"/>
                      <a:round/>
                      <a:headEnd type="none" w="med" len="med"/>
                      <a:tailEnd type="none" w="med" len="med"/>
                    </a:lnB>
                  </a:tcPr>
                </a:tc>
                <a:tc>
                  <a:txBody>
                    <a:bodyPr/>
                    <a:lstStyle/>
                    <a:p>
                      <a:pPr algn="l" fontAlgn="b"/>
                      <a:r>
                        <a:rPr lang="fr-FR" sz="1100" b="0" i="0" u="none" strike="noStrike" dirty="0">
                          <a:solidFill>
                            <a:srgbClr val="000000"/>
                          </a:solidFill>
                          <a:effectLst/>
                          <a:latin typeface="Trebuchet MS" panose="020B0603020202020204" pitchFamily="34" charset="0"/>
                        </a:rPr>
                        <a:t> </a:t>
                      </a:r>
                    </a:p>
                  </a:txBody>
                  <a:tcPr marL="0" marR="0" marT="0" marB="0" anchor="b">
                    <a:lnL>
                      <a:noFill/>
                    </a:lnL>
                    <a:lnR>
                      <a:noFill/>
                    </a:lnR>
                    <a:lnT w="6350" cap="flat" cmpd="sng" algn="ctr">
                      <a:solidFill>
                        <a:srgbClr val="A6A6A6"/>
                      </a:solidFill>
                      <a:prstDash val="solid"/>
                      <a:round/>
                      <a:headEnd type="none" w="med" len="med"/>
                      <a:tailEnd type="none" w="med" len="med"/>
                    </a:lnT>
                    <a:lnB w="6350" cap="flat" cmpd="sng" algn="ctr">
                      <a:solidFill>
                        <a:srgbClr val="A6A6A6"/>
                      </a:solidFill>
                      <a:prstDash val="solid"/>
                      <a:round/>
                      <a:headEnd type="none" w="med" len="med"/>
                      <a:tailEnd type="none" w="med" len="med"/>
                    </a:lnB>
                  </a:tcPr>
                </a:tc>
                <a:tc>
                  <a:txBody>
                    <a:bodyPr/>
                    <a:lstStyle/>
                    <a:p>
                      <a:pPr algn="l" fontAlgn="b"/>
                      <a:r>
                        <a:rPr lang="fr-FR" sz="1100" b="0" i="0" u="none" strike="noStrike" dirty="0">
                          <a:solidFill>
                            <a:srgbClr val="000000"/>
                          </a:solidFill>
                          <a:effectLst/>
                          <a:latin typeface="Trebuchet MS" panose="020B0603020202020204" pitchFamily="34" charset="0"/>
                        </a:rPr>
                        <a:t> </a:t>
                      </a:r>
                    </a:p>
                  </a:txBody>
                  <a:tcPr marL="0" marR="0" marT="0" marB="0" anchor="b">
                    <a:lnL>
                      <a:noFill/>
                    </a:lnL>
                    <a:lnR>
                      <a:noFill/>
                    </a:lnR>
                    <a:lnT w="6350" cap="flat" cmpd="sng" algn="ctr">
                      <a:solidFill>
                        <a:srgbClr val="A6A6A6"/>
                      </a:solidFill>
                      <a:prstDash val="solid"/>
                      <a:round/>
                      <a:headEnd type="none" w="med" len="med"/>
                      <a:tailEnd type="none" w="med" len="med"/>
                    </a:lnT>
                    <a:lnB w="6350" cap="flat" cmpd="sng" algn="ctr">
                      <a:solidFill>
                        <a:srgbClr val="A6A6A6"/>
                      </a:solidFill>
                      <a:prstDash val="solid"/>
                      <a:round/>
                      <a:headEnd type="none" w="med" len="med"/>
                      <a:tailEnd type="none" w="med" len="med"/>
                    </a:lnB>
                  </a:tcPr>
                </a:tc>
                <a:tc>
                  <a:txBody>
                    <a:bodyPr/>
                    <a:lstStyle/>
                    <a:p>
                      <a:pPr algn="l" fontAlgn="b"/>
                      <a:r>
                        <a:rPr lang="fr-FR" sz="1100" b="0" i="0" u="none" strike="noStrike" dirty="0">
                          <a:solidFill>
                            <a:srgbClr val="000000"/>
                          </a:solidFill>
                          <a:effectLst/>
                          <a:latin typeface="Trebuchet MS" panose="020B0603020202020204" pitchFamily="34" charset="0"/>
                        </a:rPr>
                        <a:t> </a:t>
                      </a:r>
                    </a:p>
                  </a:txBody>
                  <a:tcPr marL="0" marR="0" marT="0" marB="0" anchor="b">
                    <a:lnL>
                      <a:noFill/>
                    </a:lnL>
                    <a:lnR>
                      <a:noFill/>
                    </a:lnR>
                    <a:lnT w="6350" cap="flat" cmpd="sng" algn="ctr">
                      <a:solidFill>
                        <a:srgbClr val="A6A6A6"/>
                      </a:solidFill>
                      <a:prstDash val="solid"/>
                      <a:round/>
                      <a:headEnd type="none" w="med" len="med"/>
                      <a:tailEnd type="none" w="med" len="med"/>
                    </a:lnT>
                    <a:lnB w="6350" cap="flat" cmpd="sng" algn="ctr">
                      <a:solidFill>
                        <a:srgbClr val="A6A6A6"/>
                      </a:solidFill>
                      <a:prstDash val="solid"/>
                      <a:round/>
                      <a:headEnd type="none" w="med" len="med"/>
                      <a:tailEnd type="none" w="med" len="med"/>
                    </a:lnB>
                    <a:noFill/>
                  </a:tcPr>
                </a:tc>
                <a:tc>
                  <a:txBody>
                    <a:bodyPr/>
                    <a:lstStyle/>
                    <a:p>
                      <a:pPr algn="l" fontAlgn="b"/>
                      <a:r>
                        <a:rPr lang="fr-FR" sz="1100" b="0" i="0" u="none" strike="noStrike" dirty="0">
                          <a:solidFill>
                            <a:srgbClr val="000000"/>
                          </a:solidFill>
                          <a:effectLst/>
                          <a:latin typeface="Trebuchet MS" panose="020B0603020202020204" pitchFamily="34" charset="0"/>
                        </a:rPr>
                        <a:t> </a:t>
                      </a:r>
                    </a:p>
                  </a:txBody>
                  <a:tcPr marL="0" marR="0" marT="0" marB="0" anchor="b">
                    <a:lnL>
                      <a:noFill/>
                    </a:lnL>
                    <a:lnR>
                      <a:noFill/>
                    </a:lnR>
                    <a:lnT w="6350" cap="flat" cmpd="sng" algn="ctr">
                      <a:solidFill>
                        <a:srgbClr val="A6A6A6"/>
                      </a:solidFill>
                      <a:prstDash val="solid"/>
                      <a:round/>
                      <a:headEnd type="none" w="med" len="med"/>
                      <a:tailEnd type="none" w="med" len="med"/>
                    </a:lnT>
                    <a:lnB w="6350" cap="flat" cmpd="sng" algn="ctr">
                      <a:solidFill>
                        <a:srgbClr val="A6A6A6"/>
                      </a:solidFill>
                      <a:prstDash val="solid"/>
                      <a:round/>
                      <a:headEnd type="none" w="med" len="med"/>
                      <a:tailEnd type="none" w="med" len="med"/>
                    </a:lnB>
                  </a:tcPr>
                </a:tc>
                <a:tc>
                  <a:txBody>
                    <a:bodyPr/>
                    <a:lstStyle/>
                    <a:p>
                      <a:pPr algn="l" fontAlgn="b"/>
                      <a:r>
                        <a:rPr lang="fr-FR" sz="1100" b="0" i="0" u="none" strike="noStrike" dirty="0">
                          <a:solidFill>
                            <a:srgbClr val="000000"/>
                          </a:solidFill>
                          <a:effectLst/>
                          <a:latin typeface="Trebuchet MS" panose="020B0603020202020204" pitchFamily="34" charset="0"/>
                        </a:rPr>
                        <a:t> </a:t>
                      </a:r>
                    </a:p>
                  </a:txBody>
                  <a:tcPr marL="0" marR="0" marT="0" marB="0" anchor="b">
                    <a:lnL>
                      <a:noFill/>
                    </a:lnL>
                    <a:lnR>
                      <a:noFill/>
                    </a:lnR>
                    <a:lnT w="6350" cap="flat" cmpd="sng" algn="ctr">
                      <a:solidFill>
                        <a:srgbClr val="A6A6A6"/>
                      </a:solidFill>
                      <a:prstDash val="solid"/>
                      <a:round/>
                      <a:headEnd type="none" w="med" len="med"/>
                      <a:tailEnd type="none" w="med" len="med"/>
                    </a:lnT>
                    <a:lnB w="6350" cap="flat" cmpd="sng" algn="ctr">
                      <a:solidFill>
                        <a:srgbClr val="A6A6A6"/>
                      </a:solidFill>
                      <a:prstDash val="solid"/>
                      <a:round/>
                      <a:headEnd type="none" w="med" len="med"/>
                      <a:tailEnd type="none" w="med" len="med"/>
                    </a:lnB>
                  </a:tcPr>
                </a:tc>
                <a:tc>
                  <a:txBody>
                    <a:bodyPr/>
                    <a:lstStyle/>
                    <a:p>
                      <a:pPr algn="l" fontAlgn="b"/>
                      <a:r>
                        <a:rPr lang="fr-FR" sz="1100" b="0" i="0" u="none" strike="noStrike" dirty="0">
                          <a:solidFill>
                            <a:srgbClr val="000000"/>
                          </a:solidFill>
                          <a:effectLst/>
                          <a:latin typeface="Trebuchet MS" panose="020B0603020202020204" pitchFamily="34" charset="0"/>
                        </a:rPr>
                        <a:t> </a:t>
                      </a:r>
                    </a:p>
                  </a:txBody>
                  <a:tcPr marL="0" marR="0" marT="0" marB="0" anchor="b">
                    <a:lnL>
                      <a:noFill/>
                    </a:lnL>
                    <a:lnR>
                      <a:noFill/>
                    </a:lnR>
                    <a:lnT w="6350" cap="flat" cmpd="sng" algn="ctr">
                      <a:solidFill>
                        <a:srgbClr val="A6A6A6"/>
                      </a:solidFill>
                      <a:prstDash val="solid"/>
                      <a:round/>
                      <a:headEnd type="none" w="med" len="med"/>
                      <a:tailEnd type="none" w="med" len="med"/>
                    </a:lnT>
                    <a:lnB w="6350" cap="flat" cmpd="sng" algn="ctr">
                      <a:solidFill>
                        <a:srgbClr val="A6A6A6"/>
                      </a:solidFill>
                      <a:prstDash val="solid"/>
                      <a:round/>
                      <a:headEnd type="none" w="med" len="med"/>
                      <a:tailEnd type="none" w="med" len="med"/>
                    </a:lnB>
                  </a:tcPr>
                </a:tc>
                <a:tc>
                  <a:txBody>
                    <a:bodyPr/>
                    <a:lstStyle/>
                    <a:p>
                      <a:pPr algn="l" fontAlgn="b"/>
                      <a:r>
                        <a:rPr lang="fr-FR" sz="1100" b="0" i="0" u="none" strike="noStrike" dirty="0">
                          <a:solidFill>
                            <a:srgbClr val="000000"/>
                          </a:solidFill>
                          <a:effectLst/>
                          <a:latin typeface="Trebuchet MS" panose="020B0603020202020204" pitchFamily="34" charset="0"/>
                        </a:rPr>
                        <a:t> </a:t>
                      </a:r>
                    </a:p>
                  </a:txBody>
                  <a:tcPr marL="0" marR="0" marT="0" marB="0" anchor="b">
                    <a:lnL>
                      <a:noFill/>
                    </a:lnL>
                    <a:lnR>
                      <a:noFill/>
                    </a:lnR>
                    <a:lnT w="6350" cap="flat" cmpd="sng" algn="ctr">
                      <a:solidFill>
                        <a:srgbClr val="A6A6A6"/>
                      </a:solidFill>
                      <a:prstDash val="solid"/>
                      <a:round/>
                      <a:headEnd type="none" w="med" len="med"/>
                      <a:tailEnd type="none" w="med" len="med"/>
                    </a:lnT>
                    <a:lnB w="6350" cap="flat" cmpd="sng" algn="ctr">
                      <a:solidFill>
                        <a:srgbClr val="A6A6A6"/>
                      </a:solidFill>
                      <a:prstDash val="solid"/>
                      <a:round/>
                      <a:headEnd type="none" w="med" len="med"/>
                      <a:tailEnd type="none" w="med" len="med"/>
                    </a:lnB>
                  </a:tcPr>
                </a:tc>
                <a:tc>
                  <a:txBody>
                    <a:bodyPr/>
                    <a:lstStyle/>
                    <a:p>
                      <a:pPr algn="l" fontAlgn="b"/>
                      <a:r>
                        <a:rPr lang="fr-FR" sz="1100" b="0" i="0" u="none" strike="noStrike" dirty="0">
                          <a:solidFill>
                            <a:srgbClr val="000000"/>
                          </a:solidFill>
                          <a:effectLst/>
                          <a:latin typeface="Trebuchet MS" panose="020B0603020202020204" pitchFamily="34" charset="0"/>
                        </a:rPr>
                        <a:t> </a:t>
                      </a:r>
                    </a:p>
                  </a:txBody>
                  <a:tcPr marL="0" marR="0" marT="0" marB="0" anchor="b">
                    <a:lnL>
                      <a:noFill/>
                    </a:lnL>
                    <a:lnR>
                      <a:noFill/>
                    </a:lnR>
                    <a:lnT w="6350" cap="flat" cmpd="sng" algn="ctr">
                      <a:solidFill>
                        <a:srgbClr val="A6A6A6"/>
                      </a:solidFill>
                      <a:prstDash val="solid"/>
                      <a:round/>
                      <a:headEnd type="none" w="med" len="med"/>
                      <a:tailEnd type="none" w="med" len="med"/>
                    </a:lnT>
                    <a:lnB w="6350" cap="flat" cmpd="sng" algn="ctr">
                      <a:solidFill>
                        <a:srgbClr val="A6A6A6"/>
                      </a:solidFill>
                      <a:prstDash val="solid"/>
                      <a:round/>
                      <a:headEnd type="none" w="med" len="med"/>
                      <a:tailEnd type="none" w="med" len="med"/>
                    </a:lnB>
                  </a:tcPr>
                </a:tc>
                <a:tc>
                  <a:txBody>
                    <a:bodyPr/>
                    <a:lstStyle/>
                    <a:p>
                      <a:pPr algn="l" fontAlgn="b"/>
                      <a:r>
                        <a:rPr lang="fr-FR" sz="1100" b="0" i="0" u="none" strike="noStrike" dirty="0">
                          <a:solidFill>
                            <a:srgbClr val="000000"/>
                          </a:solidFill>
                          <a:effectLst/>
                          <a:latin typeface="Trebuchet MS" panose="020B0603020202020204" pitchFamily="34" charset="0"/>
                        </a:rPr>
                        <a:t> </a:t>
                      </a:r>
                    </a:p>
                  </a:txBody>
                  <a:tcPr marL="0" marR="0" marT="0" marB="0" anchor="b">
                    <a:lnL>
                      <a:noFill/>
                    </a:lnL>
                    <a:lnR w="6350" cap="flat" cmpd="sng" algn="ctr">
                      <a:solidFill>
                        <a:srgbClr val="A6A6A6"/>
                      </a:solidFill>
                      <a:prstDash val="solid"/>
                      <a:round/>
                      <a:headEnd type="none" w="med" len="med"/>
                      <a:tailEnd type="none" w="med" len="med"/>
                    </a:lnR>
                    <a:lnT w="6350" cap="flat" cmpd="sng" algn="ctr">
                      <a:solidFill>
                        <a:srgbClr val="A6A6A6"/>
                      </a:solidFill>
                      <a:prstDash val="solid"/>
                      <a:round/>
                      <a:headEnd type="none" w="med" len="med"/>
                      <a:tailEnd type="none" w="med" len="med"/>
                    </a:lnT>
                    <a:lnB w="6350" cap="flat" cmpd="sng" algn="ctr">
                      <a:solidFill>
                        <a:srgbClr val="A6A6A6"/>
                      </a:solidFill>
                      <a:prstDash val="solid"/>
                      <a:round/>
                      <a:headEnd type="none" w="med" len="med"/>
                      <a:tailEnd type="none" w="med" len="med"/>
                    </a:lnB>
                  </a:tcPr>
                </a:tc>
                <a:extLst>
                  <a:ext uri="{0D108BD9-81ED-4DB2-BD59-A6C34878D82A}">
                    <a16:rowId xmlns:a16="http://schemas.microsoft.com/office/drawing/2014/main" val="1311843286"/>
                  </a:ext>
                </a:extLst>
              </a:tr>
              <a:tr h="223845">
                <a:tc>
                  <a:txBody>
                    <a:bodyPr/>
                    <a:lstStyle/>
                    <a:p>
                      <a:pPr algn="ctr" fontAlgn="b"/>
                      <a:endParaRPr lang="fr-FR" sz="1100" b="1" i="0" u="none" strike="noStrike" dirty="0">
                        <a:solidFill>
                          <a:srgbClr val="C71652"/>
                        </a:solidFill>
                        <a:effectLst/>
                        <a:latin typeface="Trebuchet MS" panose="020B0603020202020204" pitchFamily="34" charset="0"/>
                      </a:endParaRPr>
                    </a:p>
                  </a:txBody>
                  <a:tcPr marL="0" marR="0" marT="0" marB="0" anchor="b">
                    <a:lnL>
                      <a:noFill/>
                    </a:lnL>
                    <a:lnR w="6350" cap="flat" cmpd="sng" algn="ctr">
                      <a:solidFill>
                        <a:srgbClr val="A6A6A6"/>
                      </a:solidFill>
                      <a:prstDash val="solid"/>
                      <a:round/>
                      <a:headEnd type="none" w="med" len="med"/>
                      <a:tailEnd type="none" w="med" len="med"/>
                    </a:lnR>
                    <a:lnT w="6350" cap="flat" cmpd="sng" algn="ctr">
                      <a:solidFill>
                        <a:srgbClr val="A6A6A6"/>
                      </a:solidFill>
                      <a:prstDash val="solid"/>
                      <a:round/>
                      <a:headEnd type="none" w="med" len="med"/>
                      <a:tailEnd type="none" w="med" len="med"/>
                    </a:lnT>
                    <a:lnB>
                      <a:noFill/>
                    </a:lnB>
                  </a:tcPr>
                </a:tc>
                <a:tc>
                  <a:txBody>
                    <a:bodyPr/>
                    <a:lstStyle/>
                    <a:p>
                      <a:pPr algn="ctr" fontAlgn="ctr"/>
                      <a:r>
                        <a:rPr lang="fr-FR" sz="700" b="0" i="0" u="none" strike="noStrike" dirty="0">
                          <a:solidFill>
                            <a:srgbClr val="000000"/>
                          </a:solidFill>
                          <a:effectLst/>
                          <a:latin typeface="Trebuchet MS" panose="020B0603020202020204" pitchFamily="34" charset="0"/>
                        </a:rPr>
                        <a:t>Responsable commercial(e)</a:t>
                      </a:r>
                    </a:p>
                  </a:txBody>
                  <a:tcPr marL="0" marR="0" marT="0" marB="0" anchor="ctr">
                    <a:lnL w="6350" cap="flat" cmpd="sng" algn="ctr">
                      <a:solidFill>
                        <a:srgbClr val="A6A6A6"/>
                      </a:solidFill>
                      <a:prstDash val="solid"/>
                      <a:round/>
                      <a:headEnd type="none" w="med" len="med"/>
                      <a:tailEnd type="none" w="med" len="med"/>
                    </a:lnL>
                    <a:lnR w="6350" cap="flat" cmpd="sng" algn="ctr">
                      <a:solidFill>
                        <a:srgbClr val="A6A6A6"/>
                      </a:solidFill>
                      <a:prstDash val="solid"/>
                      <a:round/>
                      <a:headEnd type="none" w="med" len="med"/>
                      <a:tailEnd type="none" w="med" len="med"/>
                    </a:lnR>
                    <a:lnT w="6350" cap="flat" cmpd="sng" algn="ctr">
                      <a:solidFill>
                        <a:srgbClr val="A6A6A6"/>
                      </a:solidFill>
                      <a:prstDash val="solid"/>
                      <a:round/>
                      <a:headEnd type="none" w="med" len="med"/>
                      <a:tailEnd type="none" w="med" len="med"/>
                    </a:lnT>
                    <a:lnB w="6350" cap="flat" cmpd="sng" algn="ctr">
                      <a:solidFill>
                        <a:srgbClr val="A6A6A6"/>
                      </a:solidFill>
                      <a:prstDash val="solid"/>
                      <a:round/>
                      <a:headEnd type="none" w="med" len="med"/>
                      <a:tailEnd type="none" w="med" len="med"/>
                    </a:lnB>
                    <a:solidFill>
                      <a:srgbClr val="EDEDED"/>
                    </a:solidFill>
                  </a:tcPr>
                </a:tc>
                <a:tc>
                  <a:txBody>
                    <a:bodyPr/>
                    <a:lstStyle/>
                    <a:p>
                      <a:pPr algn="ctr" fontAlgn="ctr"/>
                      <a:endParaRPr lang="fr-FR" sz="700" b="0" i="0" u="none" strike="noStrike" dirty="0">
                        <a:solidFill>
                          <a:srgbClr val="000000"/>
                        </a:solidFill>
                        <a:effectLst/>
                        <a:latin typeface="Trebuchet MS" panose="020B0603020202020204" pitchFamily="34" charset="0"/>
                      </a:endParaRPr>
                    </a:p>
                  </a:txBody>
                  <a:tcPr marL="0" marR="0" marT="0" marB="0" anchor="ctr">
                    <a:lnL w="6350" cap="flat" cmpd="sng" algn="ctr">
                      <a:solidFill>
                        <a:srgbClr val="A6A6A6"/>
                      </a:solidFill>
                      <a:prstDash val="solid"/>
                      <a:round/>
                      <a:headEnd type="none" w="med" len="med"/>
                      <a:tailEnd type="none" w="med" len="med"/>
                    </a:lnL>
                    <a:lnR w="6350" cap="flat" cmpd="sng" algn="ctr">
                      <a:solidFill>
                        <a:srgbClr val="A6A6A6"/>
                      </a:solidFill>
                      <a:prstDash val="solid"/>
                      <a:round/>
                      <a:headEnd type="none" w="med" len="med"/>
                      <a:tailEnd type="none" w="med" len="med"/>
                    </a:lnR>
                    <a:lnT w="6350" cap="flat" cmpd="sng" algn="ctr">
                      <a:solidFill>
                        <a:srgbClr val="A6A6A6"/>
                      </a:solidFill>
                      <a:prstDash val="solid"/>
                      <a:round/>
                      <a:headEnd type="none" w="med" len="med"/>
                      <a:tailEnd type="none" w="med" len="med"/>
                    </a:lnT>
                    <a:lnB>
                      <a:noFill/>
                    </a:lnB>
                  </a:tcPr>
                </a:tc>
                <a:tc>
                  <a:txBody>
                    <a:bodyPr/>
                    <a:lstStyle/>
                    <a:p>
                      <a:pPr algn="ctr" fontAlgn="ctr"/>
                      <a:r>
                        <a:rPr lang="fr-FR" sz="700" b="0" i="0" u="none" strike="noStrike" dirty="0">
                          <a:solidFill>
                            <a:srgbClr val="000000"/>
                          </a:solidFill>
                          <a:effectLst/>
                          <a:latin typeface="Trebuchet MS" panose="020B0603020202020204" pitchFamily="34" charset="0"/>
                        </a:rPr>
                        <a:t>Technicien(ne) à domicile</a:t>
                      </a:r>
                    </a:p>
                  </a:txBody>
                  <a:tcPr marL="0" marR="0" marT="0" marB="0" anchor="ctr">
                    <a:lnL w="6350" cap="flat" cmpd="sng" algn="ctr">
                      <a:solidFill>
                        <a:srgbClr val="A6A6A6"/>
                      </a:solidFill>
                      <a:prstDash val="solid"/>
                      <a:round/>
                      <a:headEnd type="none" w="med" len="med"/>
                      <a:tailEnd type="none" w="med" len="med"/>
                    </a:lnL>
                    <a:lnR w="6350" cap="flat" cmpd="sng" algn="ctr">
                      <a:solidFill>
                        <a:srgbClr val="A6A6A6"/>
                      </a:solidFill>
                      <a:prstDash val="solid"/>
                      <a:round/>
                      <a:headEnd type="none" w="med" len="med"/>
                      <a:tailEnd type="none" w="med" len="med"/>
                    </a:lnR>
                    <a:lnT w="6350" cap="flat" cmpd="sng" algn="ctr">
                      <a:solidFill>
                        <a:srgbClr val="A6A6A6"/>
                      </a:solidFill>
                      <a:prstDash val="solid"/>
                      <a:round/>
                      <a:headEnd type="none" w="med" len="med"/>
                      <a:tailEnd type="none" w="med" len="med"/>
                    </a:lnT>
                    <a:lnB w="6350" cap="flat" cmpd="sng" algn="ctr">
                      <a:solidFill>
                        <a:srgbClr val="A6A6A6"/>
                      </a:solidFill>
                      <a:prstDash val="solid"/>
                      <a:round/>
                      <a:headEnd type="none" w="med" len="med"/>
                      <a:tailEnd type="none" w="med" len="med"/>
                    </a:lnB>
                    <a:solidFill>
                      <a:srgbClr val="EDEDED"/>
                    </a:solidFill>
                  </a:tcPr>
                </a:tc>
                <a:tc>
                  <a:txBody>
                    <a:bodyPr/>
                    <a:lstStyle/>
                    <a:p>
                      <a:pPr algn="ctr" fontAlgn="ctr"/>
                      <a:endParaRPr lang="fr-FR" sz="700" b="0" i="0" u="none" strike="noStrike" dirty="0">
                        <a:solidFill>
                          <a:srgbClr val="000000"/>
                        </a:solidFill>
                        <a:effectLst/>
                        <a:latin typeface="Trebuchet MS" panose="020B0603020202020204" pitchFamily="34" charset="0"/>
                      </a:endParaRPr>
                    </a:p>
                  </a:txBody>
                  <a:tcPr marL="0" marR="0" marT="0" marB="0" anchor="ctr">
                    <a:lnL w="6350" cap="flat" cmpd="sng" algn="ctr">
                      <a:solidFill>
                        <a:srgbClr val="A6A6A6"/>
                      </a:solidFill>
                      <a:prstDash val="solid"/>
                      <a:round/>
                      <a:headEnd type="none" w="med" len="med"/>
                      <a:tailEnd type="none" w="med" len="med"/>
                    </a:lnL>
                    <a:lnR w="6350" cap="flat" cmpd="sng" algn="ctr">
                      <a:solidFill>
                        <a:srgbClr val="A6A6A6"/>
                      </a:solidFill>
                      <a:prstDash val="solid"/>
                      <a:round/>
                      <a:headEnd type="none" w="med" len="med"/>
                      <a:tailEnd type="none" w="med" len="med"/>
                    </a:lnR>
                    <a:lnT w="6350" cap="flat" cmpd="sng" algn="ctr">
                      <a:solidFill>
                        <a:srgbClr val="A6A6A6"/>
                      </a:solidFill>
                      <a:prstDash val="solid"/>
                      <a:round/>
                      <a:headEnd type="none" w="med" len="med"/>
                      <a:tailEnd type="none" w="med" len="med"/>
                    </a:lnT>
                    <a:lnB>
                      <a:noFill/>
                    </a:lnB>
                  </a:tcPr>
                </a:tc>
                <a:tc>
                  <a:txBody>
                    <a:bodyPr/>
                    <a:lstStyle/>
                    <a:p>
                      <a:pPr algn="ctr" fontAlgn="ctr"/>
                      <a:r>
                        <a:rPr lang="fr-FR" sz="700" b="0" i="0" u="none" strike="noStrike" dirty="0">
                          <a:solidFill>
                            <a:srgbClr val="000000"/>
                          </a:solidFill>
                          <a:effectLst/>
                          <a:latin typeface="Trebuchet MS" panose="020B0603020202020204" pitchFamily="34" charset="0"/>
                        </a:rPr>
                        <a:t>Agent Hygiène &amp; Désinfection</a:t>
                      </a:r>
                    </a:p>
                  </a:txBody>
                  <a:tcPr marL="0" marR="0" marT="0" marB="0" anchor="ctr">
                    <a:lnL w="6350" cap="flat" cmpd="sng" algn="ctr">
                      <a:solidFill>
                        <a:srgbClr val="A6A6A6"/>
                      </a:solidFill>
                      <a:prstDash val="solid"/>
                      <a:round/>
                      <a:headEnd type="none" w="med" len="med"/>
                      <a:tailEnd type="none" w="med" len="med"/>
                    </a:lnL>
                    <a:lnR w="6350" cap="flat" cmpd="sng" algn="ctr">
                      <a:solidFill>
                        <a:srgbClr val="A6A6A6"/>
                      </a:solidFill>
                      <a:prstDash val="solid"/>
                      <a:round/>
                      <a:headEnd type="none" w="med" len="med"/>
                      <a:tailEnd type="none" w="med" len="med"/>
                    </a:lnR>
                    <a:lnT w="6350" cap="flat" cmpd="sng" algn="ctr">
                      <a:solidFill>
                        <a:srgbClr val="A6A6A6"/>
                      </a:solidFill>
                      <a:prstDash val="solid"/>
                      <a:round/>
                      <a:headEnd type="none" w="med" len="med"/>
                      <a:tailEnd type="none" w="med" len="med"/>
                    </a:lnT>
                    <a:lnB w="6350" cap="flat" cmpd="sng" algn="ctr">
                      <a:solidFill>
                        <a:srgbClr val="A6A6A6"/>
                      </a:solidFill>
                      <a:prstDash val="solid"/>
                      <a:round/>
                      <a:headEnd type="none" w="med" len="med"/>
                      <a:tailEnd type="none" w="med" len="med"/>
                    </a:lnB>
                    <a:solidFill>
                      <a:srgbClr val="EDEDED"/>
                    </a:solidFill>
                  </a:tcPr>
                </a:tc>
                <a:tc>
                  <a:txBody>
                    <a:bodyPr/>
                    <a:lstStyle/>
                    <a:p>
                      <a:pPr algn="ctr" fontAlgn="ctr"/>
                      <a:endParaRPr lang="fr-FR" sz="700" b="0" i="0" u="none" strike="noStrike" dirty="0">
                        <a:solidFill>
                          <a:srgbClr val="000000"/>
                        </a:solidFill>
                        <a:effectLst/>
                        <a:latin typeface="Trebuchet MS" panose="020B0603020202020204" pitchFamily="34" charset="0"/>
                      </a:endParaRPr>
                    </a:p>
                  </a:txBody>
                  <a:tcPr marL="0" marR="0" marT="0" marB="0" anchor="ctr">
                    <a:lnL w="6350" cap="flat" cmpd="sng" algn="ctr">
                      <a:solidFill>
                        <a:srgbClr val="A6A6A6"/>
                      </a:solidFill>
                      <a:prstDash val="solid"/>
                      <a:round/>
                      <a:headEnd type="none" w="med" len="med"/>
                      <a:tailEnd type="none" w="med" len="med"/>
                    </a:lnL>
                    <a:lnR w="6350" cap="flat" cmpd="sng" algn="ctr">
                      <a:solidFill>
                        <a:srgbClr val="A6A6A6"/>
                      </a:solidFill>
                      <a:prstDash val="solid"/>
                      <a:round/>
                      <a:headEnd type="none" w="med" len="med"/>
                      <a:tailEnd type="none" w="med" len="med"/>
                    </a:lnR>
                    <a:lnT w="6350" cap="flat" cmpd="sng" algn="ctr">
                      <a:solidFill>
                        <a:srgbClr val="A6A6A6"/>
                      </a:solidFill>
                      <a:prstDash val="solid"/>
                      <a:round/>
                      <a:headEnd type="none" w="med" len="med"/>
                      <a:tailEnd type="none" w="med" len="med"/>
                    </a:lnT>
                    <a:lnB>
                      <a:noFill/>
                    </a:lnB>
                  </a:tcPr>
                </a:tc>
                <a:tc>
                  <a:txBody>
                    <a:bodyPr/>
                    <a:lstStyle/>
                    <a:p>
                      <a:pPr algn="ctr" fontAlgn="ctr"/>
                      <a:r>
                        <a:rPr lang="fr-FR" sz="700" b="0" i="0" u="none" strike="noStrike" dirty="0">
                          <a:solidFill>
                            <a:srgbClr val="000000"/>
                          </a:solidFill>
                          <a:effectLst/>
                          <a:latin typeface="Trebuchet MS" panose="020B0603020202020204" pitchFamily="34" charset="0"/>
                        </a:rPr>
                        <a:t>Comptable</a:t>
                      </a:r>
                    </a:p>
                  </a:txBody>
                  <a:tcPr marL="0" marR="0" marT="0" marB="0" anchor="ctr">
                    <a:lnL w="6350" cap="flat" cmpd="sng" algn="ctr">
                      <a:solidFill>
                        <a:srgbClr val="A6A6A6"/>
                      </a:solidFill>
                      <a:prstDash val="solid"/>
                      <a:round/>
                      <a:headEnd type="none" w="med" len="med"/>
                      <a:tailEnd type="none" w="med" len="med"/>
                    </a:lnL>
                    <a:lnR w="6350" cap="flat" cmpd="sng" algn="ctr">
                      <a:solidFill>
                        <a:srgbClr val="A6A6A6"/>
                      </a:solidFill>
                      <a:prstDash val="solid"/>
                      <a:round/>
                      <a:headEnd type="none" w="med" len="med"/>
                      <a:tailEnd type="none" w="med" len="med"/>
                    </a:lnR>
                    <a:lnT w="6350" cap="flat" cmpd="sng" algn="ctr">
                      <a:solidFill>
                        <a:srgbClr val="A6A6A6"/>
                      </a:solidFill>
                      <a:prstDash val="solid"/>
                      <a:round/>
                      <a:headEnd type="none" w="med" len="med"/>
                      <a:tailEnd type="none" w="med" len="med"/>
                    </a:lnT>
                    <a:lnB w="6350" cap="flat" cmpd="sng" algn="ctr">
                      <a:solidFill>
                        <a:srgbClr val="A6A6A6"/>
                      </a:solidFill>
                      <a:prstDash val="solid"/>
                      <a:round/>
                      <a:headEnd type="none" w="med" len="med"/>
                      <a:tailEnd type="none" w="med" len="med"/>
                    </a:lnB>
                    <a:solidFill>
                      <a:srgbClr val="EDEDED"/>
                    </a:solidFill>
                  </a:tcPr>
                </a:tc>
                <a:tc>
                  <a:txBody>
                    <a:bodyPr/>
                    <a:lstStyle/>
                    <a:p>
                      <a:pPr algn="ctr" fontAlgn="ctr"/>
                      <a:endParaRPr lang="fr-FR" sz="700" b="0" i="0" u="none" strike="noStrike" dirty="0">
                        <a:solidFill>
                          <a:srgbClr val="000000"/>
                        </a:solidFill>
                        <a:effectLst/>
                        <a:latin typeface="Trebuchet MS" panose="020B0603020202020204" pitchFamily="34" charset="0"/>
                      </a:endParaRPr>
                    </a:p>
                  </a:txBody>
                  <a:tcPr marL="0" marR="0" marT="0" marB="0" anchor="ctr">
                    <a:lnL w="6350" cap="flat" cmpd="sng" algn="ctr">
                      <a:solidFill>
                        <a:srgbClr val="A6A6A6"/>
                      </a:solidFill>
                      <a:prstDash val="solid"/>
                      <a:round/>
                      <a:headEnd type="none" w="med" len="med"/>
                      <a:tailEnd type="none" w="med" len="med"/>
                    </a:lnL>
                    <a:lnR w="6350" cap="flat" cmpd="sng" algn="ctr">
                      <a:solidFill>
                        <a:srgbClr val="A6A6A6"/>
                      </a:solidFill>
                      <a:prstDash val="solid"/>
                      <a:round/>
                      <a:headEnd type="none" w="med" len="med"/>
                      <a:tailEnd type="none" w="med" len="med"/>
                    </a:lnR>
                    <a:lnT w="6350" cap="flat" cmpd="sng" algn="ctr">
                      <a:solidFill>
                        <a:srgbClr val="A6A6A6"/>
                      </a:solidFill>
                      <a:prstDash val="solid"/>
                      <a:round/>
                      <a:headEnd type="none" w="med" len="med"/>
                      <a:tailEnd type="none" w="med" len="med"/>
                    </a:lnT>
                    <a:lnB>
                      <a:noFill/>
                    </a:lnB>
                  </a:tcPr>
                </a:tc>
                <a:tc>
                  <a:txBody>
                    <a:bodyPr/>
                    <a:lstStyle/>
                    <a:p>
                      <a:pPr algn="ctr" fontAlgn="ctr"/>
                      <a:r>
                        <a:rPr lang="fr-FR" sz="700" b="0" i="0" u="none" strike="noStrike" dirty="0">
                          <a:solidFill>
                            <a:srgbClr val="000000"/>
                          </a:solidFill>
                          <a:effectLst/>
                          <a:latin typeface="Trebuchet MS" panose="020B0603020202020204" pitchFamily="34" charset="0"/>
                        </a:rPr>
                        <a:t>Assistant(e) facturation</a:t>
                      </a:r>
                    </a:p>
                  </a:txBody>
                  <a:tcPr marL="0" marR="0" marT="0" marB="0" anchor="ctr">
                    <a:lnL w="6350" cap="flat" cmpd="sng" algn="ctr">
                      <a:solidFill>
                        <a:srgbClr val="A6A6A6"/>
                      </a:solidFill>
                      <a:prstDash val="solid"/>
                      <a:round/>
                      <a:headEnd type="none" w="med" len="med"/>
                      <a:tailEnd type="none" w="med" len="med"/>
                    </a:lnL>
                    <a:lnR w="6350" cap="flat" cmpd="sng" algn="ctr">
                      <a:solidFill>
                        <a:srgbClr val="A6A6A6"/>
                      </a:solidFill>
                      <a:prstDash val="solid"/>
                      <a:round/>
                      <a:headEnd type="none" w="med" len="med"/>
                      <a:tailEnd type="none" w="med" len="med"/>
                    </a:lnR>
                    <a:lnT w="6350" cap="flat" cmpd="sng" algn="ctr">
                      <a:solidFill>
                        <a:srgbClr val="A6A6A6"/>
                      </a:solidFill>
                      <a:prstDash val="solid"/>
                      <a:round/>
                      <a:headEnd type="none" w="med" len="med"/>
                      <a:tailEnd type="none" w="med" len="med"/>
                    </a:lnT>
                    <a:lnB w="6350" cap="flat" cmpd="sng" algn="ctr">
                      <a:solidFill>
                        <a:srgbClr val="A6A6A6"/>
                      </a:solidFill>
                      <a:prstDash val="solid"/>
                      <a:round/>
                      <a:headEnd type="none" w="med" len="med"/>
                      <a:tailEnd type="none" w="med" len="med"/>
                    </a:lnB>
                    <a:solidFill>
                      <a:srgbClr val="EDEDED"/>
                    </a:solidFill>
                  </a:tcPr>
                </a:tc>
                <a:tc>
                  <a:txBody>
                    <a:bodyPr/>
                    <a:lstStyle/>
                    <a:p>
                      <a:pPr algn="ctr" fontAlgn="ctr"/>
                      <a:endParaRPr lang="fr-FR" sz="700" b="0" i="0" u="none" strike="noStrike" dirty="0">
                        <a:solidFill>
                          <a:srgbClr val="000000"/>
                        </a:solidFill>
                        <a:effectLst/>
                        <a:latin typeface="Trebuchet MS" panose="020B0603020202020204" pitchFamily="34" charset="0"/>
                      </a:endParaRPr>
                    </a:p>
                  </a:txBody>
                  <a:tcPr marL="0" marR="0" marT="0" marB="0" anchor="ctr">
                    <a:lnL w="6350" cap="flat" cmpd="sng" algn="ctr">
                      <a:solidFill>
                        <a:srgbClr val="A6A6A6"/>
                      </a:solidFill>
                      <a:prstDash val="solid"/>
                      <a:round/>
                      <a:headEnd type="none" w="med" len="med"/>
                      <a:tailEnd type="none" w="med" len="med"/>
                    </a:lnL>
                    <a:lnR w="6350" cap="flat" cmpd="sng" algn="ctr">
                      <a:solidFill>
                        <a:srgbClr val="A6A6A6"/>
                      </a:solidFill>
                      <a:prstDash val="solid"/>
                      <a:round/>
                      <a:headEnd type="none" w="med" len="med"/>
                      <a:tailEnd type="none" w="med" len="med"/>
                    </a:lnR>
                    <a:lnT w="6350" cap="flat" cmpd="sng" algn="ctr">
                      <a:solidFill>
                        <a:srgbClr val="A6A6A6"/>
                      </a:solidFill>
                      <a:prstDash val="solid"/>
                      <a:round/>
                      <a:headEnd type="none" w="med" len="med"/>
                      <a:tailEnd type="none" w="med" len="med"/>
                    </a:lnT>
                    <a:lnB>
                      <a:noFill/>
                    </a:lnB>
                  </a:tcPr>
                </a:tc>
                <a:tc>
                  <a:txBody>
                    <a:bodyPr/>
                    <a:lstStyle/>
                    <a:p>
                      <a:pPr algn="ctr" fontAlgn="ctr"/>
                      <a:r>
                        <a:rPr lang="fr-FR" sz="700" b="0" i="0" u="none" strike="noStrike" dirty="0">
                          <a:solidFill>
                            <a:srgbClr val="000000"/>
                          </a:solidFill>
                          <a:effectLst/>
                          <a:latin typeface="Trebuchet MS" panose="020B0603020202020204" pitchFamily="34" charset="0"/>
                        </a:rPr>
                        <a:t>Infirmier(e)</a:t>
                      </a:r>
                    </a:p>
                  </a:txBody>
                  <a:tcPr marL="0" marR="0" marT="0" marB="0" anchor="ctr">
                    <a:lnL w="6350" cap="flat" cmpd="sng" algn="ctr">
                      <a:solidFill>
                        <a:srgbClr val="A6A6A6"/>
                      </a:solidFill>
                      <a:prstDash val="solid"/>
                      <a:round/>
                      <a:headEnd type="none" w="med" len="med"/>
                      <a:tailEnd type="none" w="med" len="med"/>
                    </a:lnL>
                    <a:lnR w="6350" cap="flat" cmpd="sng" algn="ctr">
                      <a:solidFill>
                        <a:srgbClr val="A6A6A6"/>
                      </a:solidFill>
                      <a:prstDash val="solid"/>
                      <a:round/>
                      <a:headEnd type="none" w="med" len="med"/>
                      <a:tailEnd type="none" w="med" len="med"/>
                    </a:lnR>
                    <a:lnT w="6350" cap="flat" cmpd="sng" algn="ctr">
                      <a:solidFill>
                        <a:srgbClr val="A6A6A6"/>
                      </a:solidFill>
                      <a:prstDash val="solid"/>
                      <a:round/>
                      <a:headEnd type="none" w="med" len="med"/>
                      <a:tailEnd type="none" w="med" len="med"/>
                    </a:lnT>
                    <a:lnB w="6350" cap="flat" cmpd="sng" algn="ctr">
                      <a:solidFill>
                        <a:srgbClr val="A6A6A6"/>
                      </a:solidFill>
                      <a:prstDash val="solid"/>
                      <a:round/>
                      <a:headEnd type="none" w="med" len="med"/>
                      <a:tailEnd type="none" w="med" len="med"/>
                    </a:lnB>
                    <a:solidFill>
                      <a:srgbClr val="EDEDED"/>
                    </a:solidFill>
                  </a:tcPr>
                </a:tc>
                <a:extLst>
                  <a:ext uri="{0D108BD9-81ED-4DB2-BD59-A6C34878D82A}">
                    <a16:rowId xmlns:a16="http://schemas.microsoft.com/office/drawing/2014/main" val="4254681643"/>
                  </a:ext>
                </a:extLst>
              </a:tr>
            </a:tbl>
          </a:graphicData>
        </a:graphic>
      </p:graphicFrame>
      <p:cxnSp>
        <p:nvCxnSpPr>
          <p:cNvPr id="27" name="Connecteur droit avec flèche 26">
            <a:extLst>
              <a:ext uri="{FF2B5EF4-FFF2-40B4-BE49-F238E27FC236}">
                <a16:creationId xmlns:a16="http://schemas.microsoft.com/office/drawing/2014/main" id="{F38CE7EC-B46B-4105-99EE-7C33B56BB4FD}"/>
              </a:ext>
            </a:extLst>
          </p:cNvPr>
          <p:cNvCxnSpPr/>
          <p:nvPr/>
        </p:nvCxnSpPr>
        <p:spPr>
          <a:xfrm>
            <a:off x="6184900" y="4375828"/>
            <a:ext cx="1563688" cy="0"/>
          </a:xfrm>
          <a:prstGeom prst="straightConnector1">
            <a:avLst/>
          </a:prstGeom>
          <a:ln w="57150">
            <a:solidFill>
              <a:srgbClr val="C71652"/>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29" name="Connecteur droit avec flèche 28">
            <a:extLst>
              <a:ext uri="{FF2B5EF4-FFF2-40B4-BE49-F238E27FC236}">
                <a16:creationId xmlns:a16="http://schemas.microsoft.com/office/drawing/2014/main" id="{A8245151-C063-4C64-AE3A-6A32ACCF0B83}"/>
              </a:ext>
            </a:extLst>
          </p:cNvPr>
          <p:cNvCxnSpPr/>
          <p:nvPr/>
        </p:nvCxnSpPr>
        <p:spPr>
          <a:xfrm>
            <a:off x="7458075" y="5218790"/>
            <a:ext cx="1563688" cy="0"/>
          </a:xfrm>
          <a:prstGeom prst="straightConnector1">
            <a:avLst/>
          </a:prstGeom>
          <a:ln w="57150">
            <a:solidFill>
              <a:srgbClr val="C71652"/>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30" name="Connecteur droit avec flèche 29">
            <a:extLst>
              <a:ext uri="{FF2B5EF4-FFF2-40B4-BE49-F238E27FC236}">
                <a16:creationId xmlns:a16="http://schemas.microsoft.com/office/drawing/2014/main" id="{994FB27A-992B-488D-9A4A-48E8C44402E9}"/>
              </a:ext>
            </a:extLst>
          </p:cNvPr>
          <p:cNvCxnSpPr/>
          <p:nvPr/>
        </p:nvCxnSpPr>
        <p:spPr>
          <a:xfrm>
            <a:off x="8720138" y="4382178"/>
            <a:ext cx="1563687" cy="0"/>
          </a:xfrm>
          <a:prstGeom prst="straightConnector1">
            <a:avLst/>
          </a:prstGeom>
          <a:ln w="57150">
            <a:solidFill>
              <a:srgbClr val="C71652"/>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31" name="Connecteur droit avec flèche 30">
            <a:extLst>
              <a:ext uri="{FF2B5EF4-FFF2-40B4-BE49-F238E27FC236}">
                <a16:creationId xmlns:a16="http://schemas.microsoft.com/office/drawing/2014/main" id="{EFD3B33E-C262-4418-BB1F-23AE54071C2C}"/>
              </a:ext>
            </a:extLst>
          </p:cNvPr>
          <p:cNvCxnSpPr>
            <a:cxnSpLocks/>
          </p:cNvCxnSpPr>
          <p:nvPr/>
        </p:nvCxnSpPr>
        <p:spPr>
          <a:xfrm>
            <a:off x="6283325" y="4382178"/>
            <a:ext cx="0" cy="606565"/>
          </a:xfrm>
          <a:prstGeom prst="straightConnector1">
            <a:avLst/>
          </a:prstGeom>
          <a:ln w="57150">
            <a:solidFill>
              <a:srgbClr val="1A7079"/>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32" name="Connecteur droit avec flèche 31">
            <a:extLst>
              <a:ext uri="{FF2B5EF4-FFF2-40B4-BE49-F238E27FC236}">
                <a16:creationId xmlns:a16="http://schemas.microsoft.com/office/drawing/2014/main" id="{226F960D-D276-4827-9CBF-F0DDB6CFF112}"/>
              </a:ext>
            </a:extLst>
          </p:cNvPr>
          <p:cNvCxnSpPr>
            <a:cxnSpLocks/>
          </p:cNvCxnSpPr>
          <p:nvPr/>
        </p:nvCxnSpPr>
        <p:spPr>
          <a:xfrm>
            <a:off x="9123363" y="4909228"/>
            <a:ext cx="0" cy="319571"/>
          </a:xfrm>
          <a:prstGeom prst="straightConnector1">
            <a:avLst/>
          </a:prstGeom>
          <a:ln w="57150">
            <a:solidFill>
              <a:srgbClr val="1A7079"/>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33" name="Connecteur droit avec flèche 32">
            <a:extLst>
              <a:ext uri="{FF2B5EF4-FFF2-40B4-BE49-F238E27FC236}">
                <a16:creationId xmlns:a16="http://schemas.microsoft.com/office/drawing/2014/main" id="{D2CE8E28-0478-4E60-AB10-E8C7EE0CC475}"/>
              </a:ext>
            </a:extLst>
          </p:cNvPr>
          <p:cNvCxnSpPr/>
          <p:nvPr/>
        </p:nvCxnSpPr>
        <p:spPr>
          <a:xfrm>
            <a:off x="5268913" y="4506003"/>
            <a:ext cx="0" cy="403225"/>
          </a:xfrm>
          <a:prstGeom prst="straightConnector1">
            <a:avLst/>
          </a:prstGeom>
          <a:ln w="57150">
            <a:solidFill>
              <a:srgbClr val="1A7079"/>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34" name="Connecteur droit avec flèche 33">
            <a:extLst>
              <a:ext uri="{FF2B5EF4-FFF2-40B4-BE49-F238E27FC236}">
                <a16:creationId xmlns:a16="http://schemas.microsoft.com/office/drawing/2014/main" id="{AEC07F2A-856B-4B46-A29A-F40F1B6EA2F9}"/>
              </a:ext>
            </a:extLst>
          </p:cNvPr>
          <p:cNvCxnSpPr/>
          <p:nvPr/>
        </p:nvCxnSpPr>
        <p:spPr>
          <a:xfrm>
            <a:off x="4892675" y="3967840"/>
            <a:ext cx="5472113" cy="0"/>
          </a:xfrm>
          <a:prstGeom prst="straightConnector1">
            <a:avLst/>
          </a:prstGeom>
          <a:ln w="57150">
            <a:solidFill>
              <a:srgbClr val="C71652"/>
            </a:solidFill>
            <a:headEnd type="triangle"/>
            <a:tailEnd type="triangle"/>
          </a:ln>
        </p:spPr>
        <p:style>
          <a:lnRef idx="1">
            <a:schemeClr val="accent1"/>
          </a:lnRef>
          <a:fillRef idx="0">
            <a:schemeClr val="accent1"/>
          </a:fillRef>
          <a:effectRef idx="0">
            <a:schemeClr val="accent1"/>
          </a:effectRef>
          <a:fontRef idx="minor">
            <a:schemeClr val="tx1"/>
          </a:fontRef>
        </p:style>
      </p:cxnSp>
      <p:grpSp>
        <p:nvGrpSpPr>
          <p:cNvPr id="35" name="Groupe 34">
            <a:extLst>
              <a:ext uri="{FF2B5EF4-FFF2-40B4-BE49-F238E27FC236}">
                <a16:creationId xmlns:a16="http://schemas.microsoft.com/office/drawing/2014/main" id="{6244AC20-5E41-4074-99CC-F0E3E2976286}"/>
              </a:ext>
            </a:extLst>
          </p:cNvPr>
          <p:cNvGrpSpPr/>
          <p:nvPr/>
        </p:nvGrpSpPr>
        <p:grpSpPr>
          <a:xfrm>
            <a:off x="833733" y="5154547"/>
            <a:ext cx="1216025" cy="1049021"/>
            <a:chOff x="0" y="-1"/>
            <a:chExt cx="1788024" cy="1435407"/>
          </a:xfrm>
        </p:grpSpPr>
        <p:sp>
          <p:nvSpPr>
            <p:cNvPr id="74" name="Rectangle 73">
              <a:extLst>
                <a:ext uri="{FF2B5EF4-FFF2-40B4-BE49-F238E27FC236}">
                  <a16:creationId xmlns:a16="http://schemas.microsoft.com/office/drawing/2014/main" id="{6C0E744F-EF51-40AF-9E10-6ADEECE383CB}"/>
                </a:ext>
              </a:extLst>
            </p:cNvPr>
            <p:cNvSpPr/>
            <p:nvPr/>
          </p:nvSpPr>
          <p:spPr bwMode="gray">
            <a:xfrm>
              <a:off x="0" y="6350"/>
              <a:ext cx="1740653" cy="272519"/>
            </a:xfrm>
            <a:prstGeom prst="rect">
              <a:avLst/>
            </a:prstGeom>
            <a:solidFill>
              <a:sysClr val="window" lastClr="FFFFFF">
                <a:lumMod val="85000"/>
              </a:sysClr>
            </a:solidFill>
            <a:ln w="19050" algn="ctr">
              <a:noFill/>
              <a:miter lim="800000"/>
              <a:headEnd/>
              <a:tailEnd/>
            </a:ln>
          </p:spPr>
          <p:txBody>
            <a:bodyPr wrap="square" lIns="88900" tIns="88900" rIns="88900" bIns="88900" rtlCol="0" anchor="ctr"/>
            <a:lstStyle/>
            <a:p>
              <a:endParaRPr lang="fr-FR" dirty="0"/>
            </a:p>
          </p:txBody>
        </p:sp>
        <p:sp>
          <p:nvSpPr>
            <p:cNvPr id="75" name="Rectangle 74">
              <a:extLst>
                <a:ext uri="{FF2B5EF4-FFF2-40B4-BE49-F238E27FC236}">
                  <a16:creationId xmlns:a16="http://schemas.microsoft.com/office/drawing/2014/main" id="{EF5E29B3-659D-45E9-B371-C64F0DD98B80}"/>
                </a:ext>
              </a:extLst>
            </p:cNvPr>
            <p:cNvSpPr/>
            <p:nvPr/>
          </p:nvSpPr>
          <p:spPr bwMode="gray">
            <a:xfrm>
              <a:off x="0" y="292100"/>
              <a:ext cx="1740653" cy="272519"/>
            </a:xfrm>
            <a:prstGeom prst="rect">
              <a:avLst/>
            </a:prstGeom>
            <a:solidFill>
              <a:sysClr val="window" lastClr="FFFFFF">
                <a:lumMod val="85000"/>
              </a:sysClr>
            </a:solidFill>
            <a:ln w="19050" algn="ctr">
              <a:noFill/>
              <a:miter lim="800000"/>
              <a:headEnd/>
              <a:tailEnd/>
            </a:ln>
          </p:spPr>
          <p:txBody>
            <a:bodyPr wrap="square" lIns="88900" tIns="88900" rIns="88900" bIns="88900" rtlCol="0" anchor="ctr"/>
            <a:lstStyle/>
            <a:p>
              <a:endParaRPr lang="fr-FR" dirty="0"/>
            </a:p>
          </p:txBody>
        </p:sp>
        <p:sp>
          <p:nvSpPr>
            <p:cNvPr id="76" name="Rectangle 75">
              <a:extLst>
                <a:ext uri="{FF2B5EF4-FFF2-40B4-BE49-F238E27FC236}">
                  <a16:creationId xmlns:a16="http://schemas.microsoft.com/office/drawing/2014/main" id="{8DB7AB59-E67C-434F-A37D-8C84EF039126}"/>
                </a:ext>
              </a:extLst>
            </p:cNvPr>
            <p:cNvSpPr/>
            <p:nvPr/>
          </p:nvSpPr>
          <p:spPr bwMode="gray">
            <a:xfrm>
              <a:off x="0" y="577850"/>
              <a:ext cx="1740653" cy="272519"/>
            </a:xfrm>
            <a:prstGeom prst="rect">
              <a:avLst/>
            </a:prstGeom>
            <a:solidFill>
              <a:sysClr val="window" lastClr="FFFFFF">
                <a:lumMod val="85000"/>
              </a:sysClr>
            </a:solidFill>
            <a:ln w="19050" algn="ctr">
              <a:noFill/>
              <a:miter lim="800000"/>
              <a:headEnd/>
              <a:tailEnd/>
            </a:ln>
          </p:spPr>
          <p:txBody>
            <a:bodyPr wrap="square" lIns="88900" tIns="88900" rIns="88900" bIns="88900" rtlCol="0" anchor="ctr"/>
            <a:lstStyle/>
            <a:p>
              <a:endParaRPr lang="fr-FR" dirty="0"/>
            </a:p>
          </p:txBody>
        </p:sp>
        <p:sp>
          <p:nvSpPr>
            <p:cNvPr id="77" name="Rectangle 76">
              <a:extLst>
                <a:ext uri="{FF2B5EF4-FFF2-40B4-BE49-F238E27FC236}">
                  <a16:creationId xmlns:a16="http://schemas.microsoft.com/office/drawing/2014/main" id="{48D12DBF-16FC-4975-80F6-A16F9F67C2C4}"/>
                </a:ext>
              </a:extLst>
            </p:cNvPr>
            <p:cNvSpPr/>
            <p:nvPr/>
          </p:nvSpPr>
          <p:spPr bwMode="gray">
            <a:xfrm>
              <a:off x="0" y="869950"/>
              <a:ext cx="1740653" cy="272519"/>
            </a:xfrm>
            <a:prstGeom prst="rect">
              <a:avLst/>
            </a:prstGeom>
            <a:solidFill>
              <a:sysClr val="window" lastClr="FFFFFF">
                <a:lumMod val="85000"/>
              </a:sysClr>
            </a:solidFill>
            <a:ln w="19050" algn="ctr">
              <a:noFill/>
              <a:miter lim="800000"/>
              <a:headEnd/>
              <a:tailEnd/>
            </a:ln>
          </p:spPr>
          <p:txBody>
            <a:bodyPr wrap="square" lIns="88900" tIns="88900" rIns="88900" bIns="88900" rtlCol="0" anchor="ctr"/>
            <a:lstStyle/>
            <a:p>
              <a:endParaRPr lang="fr-FR" dirty="0"/>
            </a:p>
          </p:txBody>
        </p:sp>
        <p:cxnSp>
          <p:nvCxnSpPr>
            <p:cNvPr id="78" name="Straight Connector 103">
              <a:extLst>
                <a:ext uri="{FF2B5EF4-FFF2-40B4-BE49-F238E27FC236}">
                  <a16:creationId xmlns:a16="http://schemas.microsoft.com/office/drawing/2014/main" id="{05E1F604-A687-4C5C-9162-E0FEE543FF4D}"/>
                </a:ext>
              </a:extLst>
            </p:cNvPr>
            <p:cNvCxnSpPr/>
            <p:nvPr/>
          </p:nvCxnSpPr>
          <p:spPr>
            <a:xfrm flipV="1">
              <a:off x="444500" y="0"/>
              <a:ext cx="0" cy="1435406"/>
            </a:xfrm>
            <a:prstGeom prst="line">
              <a:avLst/>
            </a:prstGeom>
            <a:noFill/>
            <a:ln w="9525" cap="flat" cmpd="sng" algn="ctr">
              <a:solidFill>
                <a:srgbClr val="164194"/>
              </a:solidFill>
              <a:prstDash val="sysDash"/>
            </a:ln>
            <a:effectLst/>
          </p:spPr>
        </p:cxnSp>
        <p:cxnSp>
          <p:nvCxnSpPr>
            <p:cNvPr id="79" name="Straight Connector 104">
              <a:extLst>
                <a:ext uri="{FF2B5EF4-FFF2-40B4-BE49-F238E27FC236}">
                  <a16:creationId xmlns:a16="http://schemas.microsoft.com/office/drawing/2014/main" id="{5E9F0E8E-F315-425B-BF7A-A75EC9F6AC0B}"/>
                </a:ext>
              </a:extLst>
            </p:cNvPr>
            <p:cNvCxnSpPr/>
            <p:nvPr/>
          </p:nvCxnSpPr>
          <p:spPr>
            <a:xfrm flipV="1">
              <a:off x="12700" y="0"/>
              <a:ext cx="0" cy="1435406"/>
            </a:xfrm>
            <a:prstGeom prst="line">
              <a:avLst/>
            </a:prstGeom>
            <a:noFill/>
            <a:ln w="9525" cap="flat" cmpd="sng" algn="ctr">
              <a:solidFill>
                <a:srgbClr val="164194"/>
              </a:solidFill>
              <a:prstDash val="sysDash"/>
            </a:ln>
            <a:effectLst/>
          </p:spPr>
        </p:cxnSp>
        <p:cxnSp>
          <p:nvCxnSpPr>
            <p:cNvPr id="80" name="Straight Connector 105">
              <a:extLst>
                <a:ext uri="{FF2B5EF4-FFF2-40B4-BE49-F238E27FC236}">
                  <a16:creationId xmlns:a16="http://schemas.microsoft.com/office/drawing/2014/main" id="{BB93B4CF-8751-4072-8ABB-15FEBB3FDB7A}"/>
                </a:ext>
              </a:extLst>
            </p:cNvPr>
            <p:cNvCxnSpPr/>
            <p:nvPr/>
          </p:nvCxnSpPr>
          <p:spPr>
            <a:xfrm flipV="1">
              <a:off x="876300" y="0"/>
              <a:ext cx="0" cy="1435406"/>
            </a:xfrm>
            <a:prstGeom prst="line">
              <a:avLst/>
            </a:prstGeom>
            <a:noFill/>
            <a:ln w="9525" cap="flat" cmpd="sng" algn="ctr">
              <a:solidFill>
                <a:srgbClr val="164194"/>
              </a:solidFill>
              <a:prstDash val="sysDash"/>
            </a:ln>
            <a:effectLst/>
          </p:spPr>
        </p:cxnSp>
        <p:cxnSp>
          <p:nvCxnSpPr>
            <p:cNvPr id="81" name="Straight Connector 106">
              <a:extLst>
                <a:ext uri="{FF2B5EF4-FFF2-40B4-BE49-F238E27FC236}">
                  <a16:creationId xmlns:a16="http://schemas.microsoft.com/office/drawing/2014/main" id="{502F24D9-FF8F-4354-8FC1-2C624FF63E59}"/>
                </a:ext>
              </a:extLst>
            </p:cNvPr>
            <p:cNvCxnSpPr/>
            <p:nvPr/>
          </p:nvCxnSpPr>
          <p:spPr>
            <a:xfrm flipV="1">
              <a:off x="1308100" y="0"/>
              <a:ext cx="0" cy="1435406"/>
            </a:xfrm>
            <a:prstGeom prst="line">
              <a:avLst/>
            </a:prstGeom>
            <a:noFill/>
            <a:ln w="9525" cap="flat" cmpd="sng" algn="ctr">
              <a:solidFill>
                <a:srgbClr val="164194"/>
              </a:solidFill>
              <a:prstDash val="sysDash"/>
            </a:ln>
            <a:effectLst/>
          </p:spPr>
        </p:cxnSp>
        <p:cxnSp>
          <p:nvCxnSpPr>
            <p:cNvPr id="82" name="Straight Connector 107">
              <a:extLst>
                <a:ext uri="{FF2B5EF4-FFF2-40B4-BE49-F238E27FC236}">
                  <a16:creationId xmlns:a16="http://schemas.microsoft.com/office/drawing/2014/main" id="{1A793BF0-9AAD-44CB-A7F5-14963AF3641B}"/>
                </a:ext>
              </a:extLst>
            </p:cNvPr>
            <p:cNvCxnSpPr/>
            <p:nvPr/>
          </p:nvCxnSpPr>
          <p:spPr>
            <a:xfrm flipV="1">
              <a:off x="1733548" y="-1"/>
              <a:ext cx="0" cy="1435406"/>
            </a:xfrm>
            <a:prstGeom prst="line">
              <a:avLst/>
            </a:prstGeom>
            <a:noFill/>
            <a:ln w="9525" cap="flat" cmpd="sng" algn="ctr">
              <a:solidFill>
                <a:srgbClr val="164194"/>
              </a:solidFill>
              <a:prstDash val="sysDash"/>
            </a:ln>
            <a:effectLst/>
          </p:spPr>
        </p:cxnSp>
        <p:sp>
          <p:nvSpPr>
            <p:cNvPr id="83" name="Oval 108">
              <a:extLst>
                <a:ext uri="{FF2B5EF4-FFF2-40B4-BE49-F238E27FC236}">
                  <a16:creationId xmlns:a16="http://schemas.microsoft.com/office/drawing/2014/main" id="{2F61930F-221F-448F-9722-D0E34DDABE85}"/>
                </a:ext>
              </a:extLst>
            </p:cNvPr>
            <p:cNvSpPr/>
            <p:nvPr/>
          </p:nvSpPr>
          <p:spPr bwMode="gray">
            <a:xfrm>
              <a:off x="158750" y="101600"/>
              <a:ext cx="74725" cy="74723"/>
            </a:xfrm>
            <a:prstGeom prst="ellipse">
              <a:avLst/>
            </a:prstGeom>
            <a:solidFill>
              <a:sysClr val="window" lastClr="FFFFFF">
                <a:lumMod val="65000"/>
              </a:sysClr>
            </a:solidFill>
            <a:ln w="19050" algn="ctr">
              <a:noFill/>
              <a:miter lim="800000"/>
              <a:headEnd/>
              <a:tailEnd/>
            </a:ln>
          </p:spPr>
          <p:txBody>
            <a:bodyPr wrap="square" lIns="88900" tIns="88900" rIns="88900" bIns="88900" rtlCol="0" anchor="ctr"/>
            <a:lstStyle/>
            <a:p>
              <a:endParaRPr lang="fr-FR" dirty="0"/>
            </a:p>
          </p:txBody>
        </p:sp>
        <p:sp>
          <p:nvSpPr>
            <p:cNvPr id="84" name="Oval 109">
              <a:extLst>
                <a:ext uri="{FF2B5EF4-FFF2-40B4-BE49-F238E27FC236}">
                  <a16:creationId xmlns:a16="http://schemas.microsoft.com/office/drawing/2014/main" id="{1A4C66F1-643B-4AA5-AE3A-55258538AE93}"/>
                </a:ext>
              </a:extLst>
            </p:cNvPr>
            <p:cNvSpPr/>
            <p:nvPr/>
          </p:nvSpPr>
          <p:spPr bwMode="gray">
            <a:xfrm>
              <a:off x="82550" y="342900"/>
              <a:ext cx="74725" cy="74723"/>
            </a:xfrm>
            <a:prstGeom prst="ellipse">
              <a:avLst/>
            </a:prstGeom>
            <a:solidFill>
              <a:sysClr val="window" lastClr="FFFFFF">
                <a:lumMod val="65000"/>
              </a:sysClr>
            </a:solidFill>
            <a:ln w="19050" algn="ctr">
              <a:noFill/>
              <a:miter lim="800000"/>
              <a:headEnd/>
              <a:tailEnd/>
            </a:ln>
          </p:spPr>
          <p:txBody>
            <a:bodyPr wrap="square" lIns="88900" tIns="88900" rIns="88900" bIns="88900" rtlCol="0" anchor="ctr"/>
            <a:lstStyle/>
            <a:p>
              <a:endParaRPr lang="fr-FR" dirty="0"/>
            </a:p>
          </p:txBody>
        </p:sp>
        <p:sp>
          <p:nvSpPr>
            <p:cNvPr id="85" name="Oval 110">
              <a:extLst>
                <a:ext uri="{FF2B5EF4-FFF2-40B4-BE49-F238E27FC236}">
                  <a16:creationId xmlns:a16="http://schemas.microsoft.com/office/drawing/2014/main" id="{D77ABE2E-63F2-4FDF-BB4B-92EB5E20B645}"/>
                </a:ext>
              </a:extLst>
            </p:cNvPr>
            <p:cNvSpPr/>
            <p:nvPr/>
          </p:nvSpPr>
          <p:spPr bwMode="gray">
            <a:xfrm>
              <a:off x="298450" y="444500"/>
              <a:ext cx="74725" cy="74723"/>
            </a:xfrm>
            <a:prstGeom prst="ellipse">
              <a:avLst/>
            </a:prstGeom>
            <a:solidFill>
              <a:sysClr val="window" lastClr="FFFFFF">
                <a:lumMod val="65000"/>
              </a:sysClr>
            </a:solidFill>
            <a:ln w="19050" algn="ctr">
              <a:noFill/>
              <a:miter lim="800000"/>
              <a:headEnd/>
              <a:tailEnd/>
            </a:ln>
          </p:spPr>
          <p:txBody>
            <a:bodyPr wrap="square" lIns="88900" tIns="88900" rIns="88900" bIns="88900" rtlCol="0" anchor="ctr"/>
            <a:lstStyle/>
            <a:p>
              <a:endParaRPr lang="fr-FR" dirty="0"/>
            </a:p>
          </p:txBody>
        </p:sp>
        <p:sp>
          <p:nvSpPr>
            <p:cNvPr id="86" name="Oval 111">
              <a:extLst>
                <a:ext uri="{FF2B5EF4-FFF2-40B4-BE49-F238E27FC236}">
                  <a16:creationId xmlns:a16="http://schemas.microsoft.com/office/drawing/2014/main" id="{91F01D39-C1AA-4229-AE3F-C670E67E60FC}"/>
                </a:ext>
              </a:extLst>
            </p:cNvPr>
            <p:cNvSpPr/>
            <p:nvPr/>
          </p:nvSpPr>
          <p:spPr bwMode="gray">
            <a:xfrm>
              <a:off x="184150" y="711200"/>
              <a:ext cx="74725" cy="74723"/>
            </a:xfrm>
            <a:prstGeom prst="ellipse">
              <a:avLst/>
            </a:prstGeom>
            <a:solidFill>
              <a:sysClr val="window" lastClr="FFFFFF">
                <a:lumMod val="65000"/>
              </a:sysClr>
            </a:solidFill>
            <a:ln w="19050" algn="ctr">
              <a:noFill/>
              <a:miter lim="800000"/>
              <a:headEnd/>
              <a:tailEnd/>
            </a:ln>
          </p:spPr>
          <p:txBody>
            <a:bodyPr wrap="square" lIns="88900" tIns="88900" rIns="88900" bIns="88900" rtlCol="0" anchor="ctr"/>
            <a:lstStyle/>
            <a:p>
              <a:endParaRPr lang="fr-FR" dirty="0"/>
            </a:p>
          </p:txBody>
        </p:sp>
        <p:sp>
          <p:nvSpPr>
            <p:cNvPr id="87" name="Oval 112">
              <a:extLst>
                <a:ext uri="{FF2B5EF4-FFF2-40B4-BE49-F238E27FC236}">
                  <a16:creationId xmlns:a16="http://schemas.microsoft.com/office/drawing/2014/main" id="{6FB02AFB-EA90-4674-9FDE-C2B799B9638F}"/>
                </a:ext>
              </a:extLst>
            </p:cNvPr>
            <p:cNvSpPr/>
            <p:nvPr/>
          </p:nvSpPr>
          <p:spPr bwMode="gray">
            <a:xfrm>
              <a:off x="184150" y="958850"/>
              <a:ext cx="74725" cy="74723"/>
            </a:xfrm>
            <a:prstGeom prst="ellipse">
              <a:avLst/>
            </a:prstGeom>
            <a:solidFill>
              <a:sysClr val="window" lastClr="FFFFFF">
                <a:lumMod val="65000"/>
              </a:sysClr>
            </a:solidFill>
            <a:ln w="19050" algn="ctr">
              <a:noFill/>
              <a:miter lim="800000"/>
              <a:headEnd/>
              <a:tailEnd/>
            </a:ln>
          </p:spPr>
          <p:txBody>
            <a:bodyPr wrap="square" lIns="88900" tIns="88900" rIns="88900" bIns="88900" rtlCol="0" anchor="ctr"/>
            <a:lstStyle/>
            <a:p>
              <a:endParaRPr lang="fr-FR" dirty="0"/>
            </a:p>
          </p:txBody>
        </p:sp>
        <p:sp>
          <p:nvSpPr>
            <p:cNvPr id="88" name="Rectangle 87">
              <a:extLst>
                <a:ext uri="{FF2B5EF4-FFF2-40B4-BE49-F238E27FC236}">
                  <a16:creationId xmlns:a16="http://schemas.microsoft.com/office/drawing/2014/main" id="{A7EE09C8-0013-4D63-A489-49424AB96AD8}"/>
                </a:ext>
              </a:extLst>
            </p:cNvPr>
            <p:cNvSpPr/>
            <p:nvPr/>
          </p:nvSpPr>
          <p:spPr bwMode="gray">
            <a:xfrm>
              <a:off x="0" y="1162050"/>
              <a:ext cx="1740653" cy="272519"/>
            </a:xfrm>
            <a:prstGeom prst="rect">
              <a:avLst/>
            </a:prstGeom>
            <a:solidFill>
              <a:sysClr val="window" lastClr="FFFFFF">
                <a:lumMod val="85000"/>
              </a:sysClr>
            </a:solidFill>
            <a:ln w="19050" algn="ctr">
              <a:noFill/>
              <a:miter lim="800000"/>
              <a:headEnd/>
              <a:tailEnd/>
            </a:ln>
          </p:spPr>
          <p:txBody>
            <a:bodyPr wrap="square" lIns="88900" tIns="88900" rIns="88900" bIns="88900" rtlCol="0" anchor="ctr"/>
            <a:lstStyle/>
            <a:p>
              <a:endParaRPr lang="fr-FR" dirty="0"/>
            </a:p>
          </p:txBody>
        </p:sp>
        <p:sp>
          <p:nvSpPr>
            <p:cNvPr id="89" name="Oval 115">
              <a:extLst>
                <a:ext uri="{FF2B5EF4-FFF2-40B4-BE49-F238E27FC236}">
                  <a16:creationId xmlns:a16="http://schemas.microsoft.com/office/drawing/2014/main" id="{4FCC57B0-1E34-466C-91B8-8E612F5E3336}"/>
                </a:ext>
              </a:extLst>
            </p:cNvPr>
            <p:cNvSpPr/>
            <p:nvPr/>
          </p:nvSpPr>
          <p:spPr bwMode="gray">
            <a:xfrm>
              <a:off x="533400" y="641350"/>
              <a:ext cx="74725" cy="74723"/>
            </a:xfrm>
            <a:prstGeom prst="ellipse">
              <a:avLst/>
            </a:prstGeom>
            <a:solidFill>
              <a:sysClr val="window" lastClr="FFFFFF">
                <a:lumMod val="65000"/>
              </a:sysClr>
            </a:solidFill>
            <a:ln w="19050" algn="ctr">
              <a:noFill/>
              <a:miter lim="800000"/>
              <a:headEnd/>
              <a:tailEnd/>
            </a:ln>
          </p:spPr>
          <p:txBody>
            <a:bodyPr wrap="square" lIns="88900" tIns="88900" rIns="88900" bIns="88900" rtlCol="0" anchor="ctr"/>
            <a:lstStyle/>
            <a:p>
              <a:endParaRPr lang="fr-FR" dirty="0"/>
            </a:p>
          </p:txBody>
        </p:sp>
        <p:sp>
          <p:nvSpPr>
            <p:cNvPr id="90" name="Oval 118">
              <a:extLst>
                <a:ext uri="{FF2B5EF4-FFF2-40B4-BE49-F238E27FC236}">
                  <a16:creationId xmlns:a16="http://schemas.microsoft.com/office/drawing/2014/main" id="{3240ADE0-0C9D-495D-A261-C23888F26B13}"/>
                </a:ext>
              </a:extLst>
            </p:cNvPr>
            <p:cNvSpPr/>
            <p:nvPr/>
          </p:nvSpPr>
          <p:spPr bwMode="gray">
            <a:xfrm>
              <a:off x="609600" y="101600"/>
              <a:ext cx="74725" cy="74723"/>
            </a:xfrm>
            <a:prstGeom prst="ellipse">
              <a:avLst/>
            </a:prstGeom>
            <a:solidFill>
              <a:sysClr val="window" lastClr="FFFFFF">
                <a:lumMod val="65000"/>
              </a:sysClr>
            </a:solidFill>
            <a:ln w="19050" algn="ctr">
              <a:noFill/>
              <a:miter lim="800000"/>
              <a:headEnd/>
              <a:tailEnd/>
            </a:ln>
          </p:spPr>
          <p:txBody>
            <a:bodyPr wrap="square" lIns="88900" tIns="88900" rIns="88900" bIns="88900" rtlCol="0" anchor="ctr"/>
            <a:lstStyle/>
            <a:p>
              <a:endParaRPr lang="fr-FR" dirty="0"/>
            </a:p>
          </p:txBody>
        </p:sp>
        <p:sp>
          <p:nvSpPr>
            <p:cNvPr id="91" name="Oval 117">
              <a:extLst>
                <a:ext uri="{FF2B5EF4-FFF2-40B4-BE49-F238E27FC236}">
                  <a16:creationId xmlns:a16="http://schemas.microsoft.com/office/drawing/2014/main" id="{84C6A642-C6C6-4EA1-9874-FDEE7A1A6483}"/>
                </a:ext>
              </a:extLst>
            </p:cNvPr>
            <p:cNvSpPr/>
            <p:nvPr/>
          </p:nvSpPr>
          <p:spPr bwMode="gray">
            <a:xfrm>
              <a:off x="615950" y="400050"/>
              <a:ext cx="74725" cy="74723"/>
            </a:xfrm>
            <a:prstGeom prst="ellipse">
              <a:avLst/>
            </a:prstGeom>
            <a:solidFill>
              <a:sysClr val="window" lastClr="FFFFFF">
                <a:lumMod val="65000"/>
              </a:sysClr>
            </a:solidFill>
            <a:ln w="19050" algn="ctr">
              <a:noFill/>
              <a:miter lim="800000"/>
              <a:headEnd/>
              <a:tailEnd/>
            </a:ln>
          </p:spPr>
          <p:txBody>
            <a:bodyPr wrap="square" lIns="88900" tIns="88900" rIns="88900" bIns="88900" rtlCol="0" anchor="ctr"/>
            <a:lstStyle/>
            <a:p>
              <a:endParaRPr lang="fr-FR" dirty="0"/>
            </a:p>
          </p:txBody>
        </p:sp>
        <p:sp>
          <p:nvSpPr>
            <p:cNvPr id="92" name="Oval 119">
              <a:extLst>
                <a:ext uri="{FF2B5EF4-FFF2-40B4-BE49-F238E27FC236}">
                  <a16:creationId xmlns:a16="http://schemas.microsoft.com/office/drawing/2014/main" id="{6F260FCF-9F7E-4CBE-B31E-FC040B36A978}"/>
                </a:ext>
              </a:extLst>
            </p:cNvPr>
            <p:cNvSpPr/>
            <p:nvPr/>
          </p:nvSpPr>
          <p:spPr bwMode="gray">
            <a:xfrm>
              <a:off x="1047750" y="400050"/>
              <a:ext cx="74725" cy="74723"/>
            </a:xfrm>
            <a:prstGeom prst="ellipse">
              <a:avLst/>
            </a:prstGeom>
            <a:solidFill>
              <a:sysClr val="window" lastClr="FFFFFF">
                <a:lumMod val="65000"/>
              </a:sysClr>
            </a:solidFill>
            <a:ln w="19050" algn="ctr">
              <a:noFill/>
              <a:miter lim="800000"/>
              <a:headEnd/>
              <a:tailEnd/>
            </a:ln>
          </p:spPr>
          <p:txBody>
            <a:bodyPr wrap="square" lIns="88900" tIns="88900" rIns="88900" bIns="88900" rtlCol="0" anchor="ctr"/>
            <a:lstStyle/>
            <a:p>
              <a:endParaRPr lang="fr-FR" dirty="0"/>
            </a:p>
          </p:txBody>
        </p:sp>
        <p:sp>
          <p:nvSpPr>
            <p:cNvPr id="93" name="Oval 122">
              <a:extLst>
                <a:ext uri="{FF2B5EF4-FFF2-40B4-BE49-F238E27FC236}">
                  <a16:creationId xmlns:a16="http://schemas.microsoft.com/office/drawing/2014/main" id="{D8A2CE13-BBE5-46FB-B831-69FB549992FD}"/>
                </a:ext>
              </a:extLst>
            </p:cNvPr>
            <p:cNvSpPr/>
            <p:nvPr/>
          </p:nvSpPr>
          <p:spPr bwMode="gray">
            <a:xfrm>
              <a:off x="1473200" y="387350"/>
              <a:ext cx="74725" cy="74723"/>
            </a:xfrm>
            <a:prstGeom prst="ellipse">
              <a:avLst/>
            </a:prstGeom>
            <a:solidFill>
              <a:srgbClr val="B4B4B4">
                <a:lumMod val="20000"/>
                <a:lumOff val="80000"/>
              </a:srgbClr>
            </a:solidFill>
            <a:ln w="19050" algn="ctr">
              <a:noFill/>
              <a:miter lim="800000"/>
              <a:headEnd/>
              <a:tailEnd/>
            </a:ln>
          </p:spPr>
          <p:txBody>
            <a:bodyPr wrap="square" lIns="88900" tIns="88900" rIns="88900" bIns="88900" rtlCol="0" anchor="ctr"/>
            <a:lstStyle/>
            <a:p>
              <a:endParaRPr lang="fr-FR" dirty="0"/>
            </a:p>
          </p:txBody>
        </p:sp>
        <p:sp>
          <p:nvSpPr>
            <p:cNvPr id="94" name="Oval 123">
              <a:extLst>
                <a:ext uri="{FF2B5EF4-FFF2-40B4-BE49-F238E27FC236}">
                  <a16:creationId xmlns:a16="http://schemas.microsoft.com/office/drawing/2014/main" id="{167E0B60-8AB2-41FD-858A-4831D9CC88CC}"/>
                </a:ext>
              </a:extLst>
            </p:cNvPr>
            <p:cNvSpPr/>
            <p:nvPr/>
          </p:nvSpPr>
          <p:spPr bwMode="gray">
            <a:xfrm>
              <a:off x="1358900" y="673100"/>
              <a:ext cx="74725" cy="74723"/>
            </a:xfrm>
            <a:prstGeom prst="ellipse">
              <a:avLst/>
            </a:prstGeom>
            <a:solidFill>
              <a:srgbClr val="B4B4B4">
                <a:lumMod val="60000"/>
                <a:lumOff val="40000"/>
              </a:srgbClr>
            </a:solidFill>
            <a:ln w="19050" algn="ctr">
              <a:noFill/>
              <a:miter lim="800000"/>
              <a:headEnd/>
              <a:tailEnd/>
            </a:ln>
          </p:spPr>
          <p:txBody>
            <a:bodyPr wrap="square" lIns="88900" tIns="88900" rIns="88900" bIns="88900" rtlCol="0" anchor="ctr"/>
            <a:lstStyle/>
            <a:p>
              <a:endParaRPr lang="fr-FR" dirty="0"/>
            </a:p>
          </p:txBody>
        </p:sp>
        <p:sp>
          <p:nvSpPr>
            <p:cNvPr id="95" name="Oval 116">
              <a:extLst>
                <a:ext uri="{FF2B5EF4-FFF2-40B4-BE49-F238E27FC236}">
                  <a16:creationId xmlns:a16="http://schemas.microsoft.com/office/drawing/2014/main" id="{E0B2F513-66F4-44C0-9962-E7E75987033F}"/>
                </a:ext>
              </a:extLst>
            </p:cNvPr>
            <p:cNvSpPr/>
            <p:nvPr/>
          </p:nvSpPr>
          <p:spPr bwMode="gray">
            <a:xfrm>
              <a:off x="717550" y="965200"/>
              <a:ext cx="74725" cy="74723"/>
            </a:xfrm>
            <a:prstGeom prst="ellipse">
              <a:avLst/>
            </a:prstGeom>
            <a:solidFill>
              <a:sysClr val="window" lastClr="FFFFFF">
                <a:lumMod val="65000"/>
              </a:sysClr>
            </a:solidFill>
            <a:ln w="19050" algn="ctr">
              <a:noFill/>
              <a:miter lim="800000"/>
              <a:headEnd/>
              <a:tailEnd/>
            </a:ln>
          </p:spPr>
          <p:txBody>
            <a:bodyPr wrap="square" lIns="88900" tIns="88900" rIns="88900" bIns="88900" rtlCol="0" anchor="ctr"/>
            <a:lstStyle/>
            <a:p>
              <a:endParaRPr lang="fr-FR" dirty="0"/>
            </a:p>
          </p:txBody>
        </p:sp>
        <p:sp>
          <p:nvSpPr>
            <p:cNvPr id="96" name="Oval 120">
              <a:extLst>
                <a:ext uri="{FF2B5EF4-FFF2-40B4-BE49-F238E27FC236}">
                  <a16:creationId xmlns:a16="http://schemas.microsoft.com/office/drawing/2014/main" id="{E9649D39-8E3E-418B-9C64-A9BC4958D01F}"/>
                </a:ext>
              </a:extLst>
            </p:cNvPr>
            <p:cNvSpPr/>
            <p:nvPr/>
          </p:nvSpPr>
          <p:spPr bwMode="gray">
            <a:xfrm>
              <a:off x="958850" y="971550"/>
              <a:ext cx="74725" cy="74723"/>
            </a:xfrm>
            <a:prstGeom prst="ellipse">
              <a:avLst/>
            </a:prstGeom>
            <a:solidFill>
              <a:sysClr val="window" lastClr="FFFFFF">
                <a:lumMod val="65000"/>
              </a:sysClr>
            </a:solidFill>
            <a:ln w="19050" algn="ctr">
              <a:noFill/>
              <a:miter lim="800000"/>
              <a:headEnd/>
              <a:tailEnd/>
            </a:ln>
          </p:spPr>
          <p:txBody>
            <a:bodyPr wrap="square" lIns="88900" tIns="88900" rIns="88900" bIns="88900" rtlCol="0" anchor="ctr"/>
            <a:lstStyle/>
            <a:p>
              <a:endParaRPr lang="fr-FR" dirty="0"/>
            </a:p>
          </p:txBody>
        </p:sp>
        <p:sp>
          <p:nvSpPr>
            <p:cNvPr id="97" name="Oval 127">
              <a:extLst>
                <a:ext uri="{FF2B5EF4-FFF2-40B4-BE49-F238E27FC236}">
                  <a16:creationId xmlns:a16="http://schemas.microsoft.com/office/drawing/2014/main" id="{B1460551-685B-4A77-8999-554E466B6A45}"/>
                </a:ext>
              </a:extLst>
            </p:cNvPr>
            <p:cNvSpPr/>
            <p:nvPr/>
          </p:nvSpPr>
          <p:spPr bwMode="gray">
            <a:xfrm>
              <a:off x="1479550" y="107950"/>
              <a:ext cx="74725" cy="74723"/>
            </a:xfrm>
            <a:prstGeom prst="ellipse">
              <a:avLst/>
            </a:prstGeom>
            <a:solidFill>
              <a:sysClr val="window" lastClr="FFFFFF">
                <a:lumMod val="65000"/>
              </a:sysClr>
            </a:solidFill>
            <a:ln w="19050" algn="ctr">
              <a:noFill/>
              <a:miter lim="800000"/>
              <a:headEnd/>
              <a:tailEnd/>
            </a:ln>
          </p:spPr>
          <p:txBody>
            <a:bodyPr wrap="square" lIns="88900" tIns="88900" rIns="88900" bIns="88900" rtlCol="0" anchor="ctr"/>
            <a:lstStyle/>
            <a:p>
              <a:endParaRPr lang="fr-FR" dirty="0"/>
            </a:p>
          </p:txBody>
        </p:sp>
        <p:sp>
          <p:nvSpPr>
            <p:cNvPr id="98" name="Curved Right Arrow 190">
              <a:extLst>
                <a:ext uri="{FF2B5EF4-FFF2-40B4-BE49-F238E27FC236}">
                  <a16:creationId xmlns:a16="http://schemas.microsoft.com/office/drawing/2014/main" id="{7CBBEBB1-A84D-444B-AF4C-A480FE675859}"/>
                </a:ext>
              </a:extLst>
            </p:cNvPr>
            <p:cNvSpPr/>
            <p:nvPr/>
          </p:nvSpPr>
          <p:spPr bwMode="gray">
            <a:xfrm rot="10800000">
              <a:off x="1619250" y="120650"/>
              <a:ext cx="168774" cy="311363"/>
            </a:xfrm>
            <a:prstGeom prst="curvedRightArrow">
              <a:avLst/>
            </a:prstGeom>
            <a:solidFill>
              <a:srgbClr val="B4B4B4"/>
            </a:solidFill>
            <a:ln w="19050" algn="ctr">
              <a:noFill/>
              <a:miter lim="800000"/>
              <a:headEnd/>
              <a:tailEnd/>
            </a:ln>
          </p:spPr>
          <p:txBody>
            <a:bodyPr wrap="square" lIns="88900" tIns="88900" rIns="88900" bIns="88900" rtlCol="0" anchor="ctr"/>
            <a:lstStyle/>
            <a:p>
              <a:endParaRPr lang="fr-FR" dirty="0"/>
            </a:p>
          </p:txBody>
        </p:sp>
        <p:sp>
          <p:nvSpPr>
            <p:cNvPr id="99" name="Oval 129">
              <a:extLst>
                <a:ext uri="{FF2B5EF4-FFF2-40B4-BE49-F238E27FC236}">
                  <a16:creationId xmlns:a16="http://schemas.microsoft.com/office/drawing/2014/main" id="{58C8BED9-E6F6-49AD-90E7-C0B08629D086}"/>
                </a:ext>
              </a:extLst>
            </p:cNvPr>
            <p:cNvSpPr/>
            <p:nvPr/>
          </p:nvSpPr>
          <p:spPr bwMode="gray">
            <a:xfrm>
              <a:off x="742950" y="654050"/>
              <a:ext cx="74725" cy="74723"/>
            </a:xfrm>
            <a:prstGeom prst="ellipse">
              <a:avLst/>
            </a:prstGeom>
            <a:solidFill>
              <a:srgbClr val="B4B4B4">
                <a:lumMod val="20000"/>
                <a:lumOff val="80000"/>
              </a:srgbClr>
            </a:solidFill>
            <a:ln w="19050" algn="ctr">
              <a:noFill/>
              <a:miter lim="800000"/>
              <a:headEnd/>
              <a:tailEnd/>
            </a:ln>
          </p:spPr>
          <p:txBody>
            <a:bodyPr wrap="square" lIns="88900" tIns="88900" rIns="88900" bIns="88900" rtlCol="0" anchor="ctr"/>
            <a:lstStyle/>
            <a:p>
              <a:endParaRPr lang="fr-FR" dirty="0"/>
            </a:p>
          </p:txBody>
        </p:sp>
        <p:sp>
          <p:nvSpPr>
            <p:cNvPr id="100" name="Oval 113">
              <a:extLst>
                <a:ext uri="{FF2B5EF4-FFF2-40B4-BE49-F238E27FC236}">
                  <a16:creationId xmlns:a16="http://schemas.microsoft.com/office/drawing/2014/main" id="{D91AE61B-71F9-427A-BA80-44E39C5BAE39}"/>
                </a:ext>
              </a:extLst>
            </p:cNvPr>
            <p:cNvSpPr/>
            <p:nvPr/>
          </p:nvSpPr>
          <p:spPr bwMode="gray">
            <a:xfrm>
              <a:off x="184150" y="1270000"/>
              <a:ext cx="74725" cy="74723"/>
            </a:xfrm>
            <a:prstGeom prst="ellipse">
              <a:avLst/>
            </a:prstGeom>
            <a:solidFill>
              <a:sysClr val="window" lastClr="FFFFFF">
                <a:lumMod val="65000"/>
              </a:sysClr>
            </a:solidFill>
            <a:ln w="19050" algn="ctr">
              <a:noFill/>
              <a:miter lim="800000"/>
              <a:headEnd/>
              <a:tailEnd/>
            </a:ln>
          </p:spPr>
          <p:txBody>
            <a:bodyPr wrap="square" lIns="88900" tIns="88900" rIns="88900" bIns="88900" rtlCol="0" anchor="ctr"/>
            <a:lstStyle/>
            <a:p>
              <a:endParaRPr lang="fr-FR" dirty="0"/>
            </a:p>
          </p:txBody>
        </p:sp>
        <p:sp>
          <p:nvSpPr>
            <p:cNvPr id="101" name="Oval 114">
              <a:extLst>
                <a:ext uri="{FF2B5EF4-FFF2-40B4-BE49-F238E27FC236}">
                  <a16:creationId xmlns:a16="http://schemas.microsoft.com/office/drawing/2014/main" id="{66A214F7-7279-40C5-B67A-9F1A32CB4F24}"/>
                </a:ext>
              </a:extLst>
            </p:cNvPr>
            <p:cNvSpPr/>
            <p:nvPr/>
          </p:nvSpPr>
          <p:spPr bwMode="gray">
            <a:xfrm>
              <a:off x="628650" y="1282700"/>
              <a:ext cx="74725" cy="74723"/>
            </a:xfrm>
            <a:prstGeom prst="ellipse">
              <a:avLst/>
            </a:prstGeom>
            <a:solidFill>
              <a:sysClr val="window" lastClr="FFFFFF">
                <a:lumMod val="65000"/>
              </a:sysClr>
            </a:solidFill>
            <a:ln w="19050" algn="ctr">
              <a:noFill/>
              <a:miter lim="800000"/>
              <a:headEnd/>
              <a:tailEnd/>
            </a:ln>
          </p:spPr>
          <p:txBody>
            <a:bodyPr wrap="square" lIns="88900" tIns="88900" rIns="88900" bIns="88900" rtlCol="0" anchor="ctr"/>
            <a:lstStyle/>
            <a:p>
              <a:endParaRPr lang="fr-FR" dirty="0"/>
            </a:p>
          </p:txBody>
        </p:sp>
        <p:sp>
          <p:nvSpPr>
            <p:cNvPr id="102" name="Oval 121">
              <a:extLst>
                <a:ext uri="{FF2B5EF4-FFF2-40B4-BE49-F238E27FC236}">
                  <a16:creationId xmlns:a16="http://schemas.microsoft.com/office/drawing/2014/main" id="{9AC03D09-E13C-4633-8971-A1A42760B6CA}"/>
                </a:ext>
              </a:extLst>
            </p:cNvPr>
            <p:cNvSpPr/>
            <p:nvPr/>
          </p:nvSpPr>
          <p:spPr bwMode="gray">
            <a:xfrm>
              <a:off x="1143000" y="1035050"/>
              <a:ext cx="74725" cy="74723"/>
            </a:xfrm>
            <a:prstGeom prst="ellipse">
              <a:avLst/>
            </a:prstGeom>
            <a:solidFill>
              <a:sysClr val="window" lastClr="FFFFFF">
                <a:lumMod val="65000"/>
              </a:sysClr>
            </a:solidFill>
            <a:ln w="19050" algn="ctr">
              <a:noFill/>
              <a:miter lim="800000"/>
              <a:headEnd/>
              <a:tailEnd/>
            </a:ln>
          </p:spPr>
          <p:txBody>
            <a:bodyPr wrap="square" lIns="88900" tIns="88900" rIns="88900" bIns="88900" rtlCol="0" anchor="ctr"/>
            <a:lstStyle/>
            <a:p>
              <a:endParaRPr lang="fr-FR" dirty="0"/>
            </a:p>
          </p:txBody>
        </p:sp>
        <p:sp>
          <p:nvSpPr>
            <p:cNvPr id="103" name="Oval 124">
              <a:extLst>
                <a:ext uri="{FF2B5EF4-FFF2-40B4-BE49-F238E27FC236}">
                  <a16:creationId xmlns:a16="http://schemas.microsoft.com/office/drawing/2014/main" id="{2059BDB3-71C3-4A66-8BBB-A3C4D413B10C}"/>
                </a:ext>
              </a:extLst>
            </p:cNvPr>
            <p:cNvSpPr/>
            <p:nvPr/>
          </p:nvSpPr>
          <p:spPr bwMode="gray">
            <a:xfrm>
              <a:off x="1479550" y="1035050"/>
              <a:ext cx="74725" cy="74723"/>
            </a:xfrm>
            <a:prstGeom prst="ellipse">
              <a:avLst/>
            </a:prstGeom>
            <a:solidFill>
              <a:srgbClr val="B4B4B4">
                <a:lumMod val="60000"/>
                <a:lumOff val="40000"/>
              </a:srgbClr>
            </a:solidFill>
            <a:ln w="19050" algn="ctr">
              <a:noFill/>
              <a:miter lim="800000"/>
              <a:headEnd/>
              <a:tailEnd/>
            </a:ln>
          </p:spPr>
          <p:txBody>
            <a:bodyPr wrap="square" lIns="88900" tIns="88900" rIns="88900" bIns="88900" rtlCol="0" anchor="ctr"/>
            <a:lstStyle/>
            <a:p>
              <a:endParaRPr lang="fr-FR" dirty="0"/>
            </a:p>
          </p:txBody>
        </p:sp>
        <p:sp>
          <p:nvSpPr>
            <p:cNvPr id="104" name="Oval 125">
              <a:extLst>
                <a:ext uri="{FF2B5EF4-FFF2-40B4-BE49-F238E27FC236}">
                  <a16:creationId xmlns:a16="http://schemas.microsoft.com/office/drawing/2014/main" id="{7295C5C9-F2CB-4B86-ACA1-AC564BE3A72A}"/>
                </a:ext>
              </a:extLst>
            </p:cNvPr>
            <p:cNvSpPr/>
            <p:nvPr/>
          </p:nvSpPr>
          <p:spPr bwMode="gray">
            <a:xfrm>
              <a:off x="1606550" y="882650"/>
              <a:ext cx="74725" cy="74723"/>
            </a:xfrm>
            <a:prstGeom prst="ellipse">
              <a:avLst/>
            </a:prstGeom>
            <a:solidFill>
              <a:sysClr val="window" lastClr="FFFFFF">
                <a:lumMod val="65000"/>
              </a:sysClr>
            </a:solidFill>
            <a:ln w="19050" algn="ctr">
              <a:noFill/>
              <a:miter lim="800000"/>
              <a:headEnd/>
              <a:tailEnd/>
            </a:ln>
          </p:spPr>
          <p:txBody>
            <a:bodyPr wrap="square" lIns="88900" tIns="88900" rIns="88900" bIns="88900" rtlCol="0" anchor="ctr"/>
            <a:lstStyle/>
            <a:p>
              <a:endParaRPr lang="fr-FR" dirty="0"/>
            </a:p>
          </p:txBody>
        </p:sp>
        <p:sp>
          <p:nvSpPr>
            <p:cNvPr id="105" name="Oval 126">
              <a:extLst>
                <a:ext uri="{FF2B5EF4-FFF2-40B4-BE49-F238E27FC236}">
                  <a16:creationId xmlns:a16="http://schemas.microsoft.com/office/drawing/2014/main" id="{7DD97AC7-3A79-4009-8DBB-D0A51E676BB9}"/>
                </a:ext>
              </a:extLst>
            </p:cNvPr>
            <p:cNvSpPr/>
            <p:nvPr/>
          </p:nvSpPr>
          <p:spPr bwMode="gray">
            <a:xfrm>
              <a:off x="1492250" y="1270000"/>
              <a:ext cx="74725" cy="74723"/>
            </a:xfrm>
            <a:prstGeom prst="ellipse">
              <a:avLst/>
            </a:prstGeom>
            <a:solidFill>
              <a:sysClr val="window" lastClr="FFFFFF">
                <a:lumMod val="65000"/>
              </a:sysClr>
            </a:solidFill>
            <a:ln w="19050" algn="ctr">
              <a:noFill/>
              <a:miter lim="800000"/>
              <a:headEnd/>
              <a:tailEnd/>
            </a:ln>
          </p:spPr>
          <p:txBody>
            <a:bodyPr wrap="square" lIns="88900" tIns="88900" rIns="88900" bIns="88900" rtlCol="0" anchor="ctr"/>
            <a:lstStyle/>
            <a:p>
              <a:endParaRPr lang="fr-FR" dirty="0"/>
            </a:p>
          </p:txBody>
        </p:sp>
        <p:sp>
          <p:nvSpPr>
            <p:cNvPr id="106" name="Oval 128">
              <a:extLst>
                <a:ext uri="{FF2B5EF4-FFF2-40B4-BE49-F238E27FC236}">
                  <a16:creationId xmlns:a16="http://schemas.microsoft.com/office/drawing/2014/main" id="{40364AD7-8C45-4D2F-8B07-2F7C1C75F273}"/>
                </a:ext>
              </a:extLst>
            </p:cNvPr>
            <p:cNvSpPr/>
            <p:nvPr/>
          </p:nvSpPr>
          <p:spPr bwMode="gray">
            <a:xfrm>
              <a:off x="1358900" y="984250"/>
              <a:ext cx="74725" cy="74723"/>
            </a:xfrm>
            <a:prstGeom prst="ellipse">
              <a:avLst/>
            </a:prstGeom>
            <a:solidFill>
              <a:srgbClr val="B4B4B4">
                <a:lumMod val="20000"/>
                <a:lumOff val="80000"/>
              </a:srgbClr>
            </a:solidFill>
            <a:ln w="19050" algn="ctr">
              <a:noFill/>
              <a:miter lim="800000"/>
              <a:headEnd/>
              <a:tailEnd/>
            </a:ln>
          </p:spPr>
          <p:txBody>
            <a:bodyPr wrap="square" lIns="88900" tIns="88900" rIns="88900" bIns="88900" rtlCol="0" anchor="ctr"/>
            <a:lstStyle/>
            <a:p>
              <a:endParaRPr lang="fr-FR" dirty="0"/>
            </a:p>
          </p:txBody>
        </p:sp>
        <p:sp>
          <p:nvSpPr>
            <p:cNvPr id="107" name="Curved Right Arrow 191">
              <a:extLst>
                <a:ext uri="{FF2B5EF4-FFF2-40B4-BE49-F238E27FC236}">
                  <a16:creationId xmlns:a16="http://schemas.microsoft.com/office/drawing/2014/main" id="{0E3D8894-63A8-49F3-BAA6-8012E8DE6133}"/>
                </a:ext>
              </a:extLst>
            </p:cNvPr>
            <p:cNvSpPr/>
            <p:nvPr/>
          </p:nvSpPr>
          <p:spPr bwMode="gray">
            <a:xfrm rot="10800000">
              <a:off x="1435100" y="679450"/>
              <a:ext cx="168774" cy="311363"/>
            </a:xfrm>
            <a:prstGeom prst="curvedRightArrow">
              <a:avLst/>
            </a:prstGeom>
            <a:solidFill>
              <a:srgbClr val="B4B4B4"/>
            </a:solidFill>
            <a:ln w="19050" algn="ctr">
              <a:noFill/>
              <a:miter lim="800000"/>
              <a:headEnd/>
              <a:tailEnd/>
            </a:ln>
          </p:spPr>
          <p:txBody>
            <a:bodyPr wrap="square" lIns="88900" tIns="88900" rIns="88900" bIns="88900" rtlCol="0" anchor="ctr"/>
            <a:lstStyle/>
            <a:p>
              <a:endParaRPr lang="fr-FR" dirty="0"/>
            </a:p>
          </p:txBody>
        </p:sp>
        <p:sp>
          <p:nvSpPr>
            <p:cNvPr id="108" name="Curved Right Arrow 192">
              <a:extLst>
                <a:ext uri="{FF2B5EF4-FFF2-40B4-BE49-F238E27FC236}">
                  <a16:creationId xmlns:a16="http://schemas.microsoft.com/office/drawing/2014/main" id="{92842297-02C3-4627-B2F4-752FB6FA8CBE}"/>
                </a:ext>
              </a:extLst>
            </p:cNvPr>
            <p:cNvSpPr/>
            <p:nvPr/>
          </p:nvSpPr>
          <p:spPr bwMode="gray">
            <a:xfrm rot="10800000" flipV="1">
              <a:off x="838200" y="704850"/>
              <a:ext cx="137082" cy="311144"/>
            </a:xfrm>
            <a:prstGeom prst="curvedRightArrow">
              <a:avLst/>
            </a:prstGeom>
            <a:solidFill>
              <a:srgbClr val="B4B4B4"/>
            </a:solidFill>
            <a:ln w="19050" algn="ctr">
              <a:noFill/>
              <a:miter lim="800000"/>
              <a:headEnd/>
              <a:tailEnd/>
            </a:ln>
          </p:spPr>
          <p:txBody>
            <a:bodyPr wrap="square" lIns="88900" tIns="88900" rIns="88900" bIns="88900" rtlCol="0" anchor="ctr"/>
            <a:lstStyle/>
            <a:p>
              <a:endParaRPr lang="fr-FR" dirty="0"/>
            </a:p>
          </p:txBody>
        </p:sp>
      </p:grpSp>
      <p:grpSp>
        <p:nvGrpSpPr>
          <p:cNvPr id="37" name="Groupe 36">
            <a:extLst>
              <a:ext uri="{FF2B5EF4-FFF2-40B4-BE49-F238E27FC236}">
                <a16:creationId xmlns:a16="http://schemas.microsoft.com/office/drawing/2014/main" id="{C3207D1E-78A8-46B4-81BE-07DB81D54C61}"/>
              </a:ext>
            </a:extLst>
          </p:cNvPr>
          <p:cNvGrpSpPr/>
          <p:nvPr/>
        </p:nvGrpSpPr>
        <p:grpSpPr>
          <a:xfrm rot="16200000">
            <a:off x="889534" y="3233898"/>
            <a:ext cx="1216025" cy="1049021"/>
            <a:chOff x="0" y="-1"/>
            <a:chExt cx="1788024" cy="1435407"/>
          </a:xfrm>
        </p:grpSpPr>
        <p:sp>
          <p:nvSpPr>
            <p:cNvPr id="39" name="Rectangle 38">
              <a:extLst>
                <a:ext uri="{FF2B5EF4-FFF2-40B4-BE49-F238E27FC236}">
                  <a16:creationId xmlns:a16="http://schemas.microsoft.com/office/drawing/2014/main" id="{B15A9D0A-96D6-4C36-8A25-940A6128943F}"/>
                </a:ext>
              </a:extLst>
            </p:cNvPr>
            <p:cNvSpPr/>
            <p:nvPr/>
          </p:nvSpPr>
          <p:spPr bwMode="gray">
            <a:xfrm>
              <a:off x="0" y="6350"/>
              <a:ext cx="1740653" cy="272519"/>
            </a:xfrm>
            <a:prstGeom prst="rect">
              <a:avLst/>
            </a:prstGeom>
            <a:solidFill>
              <a:sysClr val="window" lastClr="FFFFFF">
                <a:lumMod val="85000"/>
              </a:sysClr>
            </a:solidFill>
            <a:ln w="19050" algn="ctr">
              <a:noFill/>
              <a:miter lim="800000"/>
              <a:headEnd/>
              <a:tailEnd/>
            </a:ln>
          </p:spPr>
          <p:txBody>
            <a:bodyPr wrap="square" lIns="88900" tIns="88900" rIns="88900" bIns="88900" rtlCol="0" anchor="ctr"/>
            <a:lstStyle/>
            <a:p>
              <a:endParaRPr lang="fr-FR" dirty="0"/>
            </a:p>
          </p:txBody>
        </p:sp>
        <p:sp>
          <p:nvSpPr>
            <p:cNvPr id="40" name="Rectangle 39">
              <a:extLst>
                <a:ext uri="{FF2B5EF4-FFF2-40B4-BE49-F238E27FC236}">
                  <a16:creationId xmlns:a16="http://schemas.microsoft.com/office/drawing/2014/main" id="{CAB85F68-57B5-49FC-BC1D-587CBDCBC555}"/>
                </a:ext>
              </a:extLst>
            </p:cNvPr>
            <p:cNvSpPr/>
            <p:nvPr/>
          </p:nvSpPr>
          <p:spPr bwMode="gray">
            <a:xfrm>
              <a:off x="0" y="292100"/>
              <a:ext cx="1740653" cy="272519"/>
            </a:xfrm>
            <a:prstGeom prst="rect">
              <a:avLst/>
            </a:prstGeom>
            <a:solidFill>
              <a:sysClr val="window" lastClr="FFFFFF">
                <a:lumMod val="85000"/>
              </a:sysClr>
            </a:solidFill>
            <a:ln w="19050" algn="ctr">
              <a:noFill/>
              <a:miter lim="800000"/>
              <a:headEnd/>
              <a:tailEnd/>
            </a:ln>
          </p:spPr>
          <p:txBody>
            <a:bodyPr wrap="square" lIns="88900" tIns="88900" rIns="88900" bIns="88900" rtlCol="0" anchor="ctr"/>
            <a:lstStyle/>
            <a:p>
              <a:endParaRPr lang="fr-FR" dirty="0"/>
            </a:p>
          </p:txBody>
        </p:sp>
        <p:sp>
          <p:nvSpPr>
            <p:cNvPr id="41" name="Rectangle 40">
              <a:extLst>
                <a:ext uri="{FF2B5EF4-FFF2-40B4-BE49-F238E27FC236}">
                  <a16:creationId xmlns:a16="http://schemas.microsoft.com/office/drawing/2014/main" id="{28F2D07F-66F8-4AAA-BA9B-5E50CEC46D7E}"/>
                </a:ext>
              </a:extLst>
            </p:cNvPr>
            <p:cNvSpPr/>
            <p:nvPr/>
          </p:nvSpPr>
          <p:spPr bwMode="gray">
            <a:xfrm>
              <a:off x="0" y="577850"/>
              <a:ext cx="1740653" cy="272519"/>
            </a:xfrm>
            <a:prstGeom prst="rect">
              <a:avLst/>
            </a:prstGeom>
            <a:solidFill>
              <a:sysClr val="window" lastClr="FFFFFF">
                <a:lumMod val="85000"/>
              </a:sysClr>
            </a:solidFill>
            <a:ln w="19050" algn="ctr">
              <a:noFill/>
              <a:miter lim="800000"/>
              <a:headEnd/>
              <a:tailEnd/>
            </a:ln>
          </p:spPr>
          <p:txBody>
            <a:bodyPr wrap="square" lIns="88900" tIns="88900" rIns="88900" bIns="88900" rtlCol="0" anchor="ctr"/>
            <a:lstStyle/>
            <a:p>
              <a:endParaRPr lang="fr-FR" dirty="0"/>
            </a:p>
          </p:txBody>
        </p:sp>
        <p:sp>
          <p:nvSpPr>
            <p:cNvPr id="42" name="Rectangle 41">
              <a:extLst>
                <a:ext uri="{FF2B5EF4-FFF2-40B4-BE49-F238E27FC236}">
                  <a16:creationId xmlns:a16="http://schemas.microsoft.com/office/drawing/2014/main" id="{B975F723-0412-4DBC-A0AA-F4D0F249BB6D}"/>
                </a:ext>
              </a:extLst>
            </p:cNvPr>
            <p:cNvSpPr/>
            <p:nvPr/>
          </p:nvSpPr>
          <p:spPr bwMode="gray">
            <a:xfrm>
              <a:off x="0" y="869950"/>
              <a:ext cx="1740653" cy="272519"/>
            </a:xfrm>
            <a:prstGeom prst="rect">
              <a:avLst/>
            </a:prstGeom>
            <a:solidFill>
              <a:sysClr val="window" lastClr="FFFFFF">
                <a:lumMod val="85000"/>
              </a:sysClr>
            </a:solidFill>
            <a:ln w="19050" algn="ctr">
              <a:noFill/>
              <a:miter lim="800000"/>
              <a:headEnd/>
              <a:tailEnd/>
            </a:ln>
          </p:spPr>
          <p:txBody>
            <a:bodyPr wrap="square" lIns="88900" tIns="88900" rIns="88900" bIns="88900" rtlCol="0" anchor="ctr"/>
            <a:lstStyle/>
            <a:p>
              <a:endParaRPr lang="fr-FR" dirty="0"/>
            </a:p>
          </p:txBody>
        </p:sp>
        <p:cxnSp>
          <p:nvCxnSpPr>
            <p:cNvPr id="43" name="Straight Connector 103">
              <a:extLst>
                <a:ext uri="{FF2B5EF4-FFF2-40B4-BE49-F238E27FC236}">
                  <a16:creationId xmlns:a16="http://schemas.microsoft.com/office/drawing/2014/main" id="{4D065957-3999-4EAF-9ED3-0F08C7BA21A6}"/>
                </a:ext>
              </a:extLst>
            </p:cNvPr>
            <p:cNvCxnSpPr/>
            <p:nvPr/>
          </p:nvCxnSpPr>
          <p:spPr>
            <a:xfrm flipV="1">
              <a:off x="444500" y="0"/>
              <a:ext cx="0" cy="1435406"/>
            </a:xfrm>
            <a:prstGeom prst="line">
              <a:avLst/>
            </a:prstGeom>
            <a:noFill/>
            <a:ln w="9525" cap="flat" cmpd="sng" algn="ctr">
              <a:solidFill>
                <a:srgbClr val="164194"/>
              </a:solidFill>
              <a:prstDash val="sysDash"/>
            </a:ln>
            <a:effectLst/>
          </p:spPr>
        </p:cxnSp>
        <p:cxnSp>
          <p:nvCxnSpPr>
            <p:cNvPr id="44" name="Straight Connector 104">
              <a:extLst>
                <a:ext uri="{FF2B5EF4-FFF2-40B4-BE49-F238E27FC236}">
                  <a16:creationId xmlns:a16="http://schemas.microsoft.com/office/drawing/2014/main" id="{AD85B9B3-8B3D-4974-A40C-87608411EA2E}"/>
                </a:ext>
              </a:extLst>
            </p:cNvPr>
            <p:cNvCxnSpPr/>
            <p:nvPr/>
          </p:nvCxnSpPr>
          <p:spPr>
            <a:xfrm flipV="1">
              <a:off x="12700" y="0"/>
              <a:ext cx="0" cy="1435406"/>
            </a:xfrm>
            <a:prstGeom prst="line">
              <a:avLst/>
            </a:prstGeom>
            <a:noFill/>
            <a:ln w="9525" cap="flat" cmpd="sng" algn="ctr">
              <a:solidFill>
                <a:srgbClr val="164194"/>
              </a:solidFill>
              <a:prstDash val="sysDash"/>
            </a:ln>
            <a:effectLst/>
          </p:spPr>
        </p:cxnSp>
        <p:cxnSp>
          <p:nvCxnSpPr>
            <p:cNvPr id="45" name="Straight Connector 105">
              <a:extLst>
                <a:ext uri="{FF2B5EF4-FFF2-40B4-BE49-F238E27FC236}">
                  <a16:creationId xmlns:a16="http://schemas.microsoft.com/office/drawing/2014/main" id="{B5BDF6C0-68AA-42F0-A1AA-848D944D6234}"/>
                </a:ext>
              </a:extLst>
            </p:cNvPr>
            <p:cNvCxnSpPr/>
            <p:nvPr/>
          </p:nvCxnSpPr>
          <p:spPr>
            <a:xfrm flipV="1">
              <a:off x="876300" y="0"/>
              <a:ext cx="0" cy="1435406"/>
            </a:xfrm>
            <a:prstGeom prst="line">
              <a:avLst/>
            </a:prstGeom>
            <a:noFill/>
            <a:ln w="9525" cap="flat" cmpd="sng" algn="ctr">
              <a:solidFill>
                <a:srgbClr val="164194"/>
              </a:solidFill>
              <a:prstDash val="sysDash"/>
            </a:ln>
            <a:effectLst/>
          </p:spPr>
        </p:cxnSp>
        <p:cxnSp>
          <p:nvCxnSpPr>
            <p:cNvPr id="46" name="Straight Connector 106">
              <a:extLst>
                <a:ext uri="{FF2B5EF4-FFF2-40B4-BE49-F238E27FC236}">
                  <a16:creationId xmlns:a16="http://schemas.microsoft.com/office/drawing/2014/main" id="{E4282D22-FAEE-4C98-8B04-88422DB528BA}"/>
                </a:ext>
              </a:extLst>
            </p:cNvPr>
            <p:cNvCxnSpPr/>
            <p:nvPr/>
          </p:nvCxnSpPr>
          <p:spPr>
            <a:xfrm flipV="1">
              <a:off x="1308100" y="0"/>
              <a:ext cx="0" cy="1435406"/>
            </a:xfrm>
            <a:prstGeom prst="line">
              <a:avLst/>
            </a:prstGeom>
            <a:noFill/>
            <a:ln w="9525" cap="flat" cmpd="sng" algn="ctr">
              <a:solidFill>
                <a:srgbClr val="164194"/>
              </a:solidFill>
              <a:prstDash val="sysDash"/>
            </a:ln>
            <a:effectLst/>
          </p:spPr>
        </p:cxnSp>
        <p:cxnSp>
          <p:nvCxnSpPr>
            <p:cNvPr id="47" name="Straight Connector 107">
              <a:extLst>
                <a:ext uri="{FF2B5EF4-FFF2-40B4-BE49-F238E27FC236}">
                  <a16:creationId xmlns:a16="http://schemas.microsoft.com/office/drawing/2014/main" id="{7F1A31A6-2E63-4548-831E-24640C6EB891}"/>
                </a:ext>
              </a:extLst>
            </p:cNvPr>
            <p:cNvCxnSpPr/>
            <p:nvPr/>
          </p:nvCxnSpPr>
          <p:spPr>
            <a:xfrm flipV="1">
              <a:off x="1733548" y="-1"/>
              <a:ext cx="0" cy="1435406"/>
            </a:xfrm>
            <a:prstGeom prst="line">
              <a:avLst/>
            </a:prstGeom>
            <a:noFill/>
            <a:ln w="9525" cap="flat" cmpd="sng" algn="ctr">
              <a:solidFill>
                <a:srgbClr val="164194"/>
              </a:solidFill>
              <a:prstDash val="sysDash"/>
            </a:ln>
            <a:effectLst/>
          </p:spPr>
        </p:cxnSp>
        <p:sp>
          <p:nvSpPr>
            <p:cNvPr id="48" name="Oval 108">
              <a:extLst>
                <a:ext uri="{FF2B5EF4-FFF2-40B4-BE49-F238E27FC236}">
                  <a16:creationId xmlns:a16="http://schemas.microsoft.com/office/drawing/2014/main" id="{9CD00F86-04FC-4827-A457-E7EED1A831BC}"/>
                </a:ext>
              </a:extLst>
            </p:cNvPr>
            <p:cNvSpPr/>
            <p:nvPr/>
          </p:nvSpPr>
          <p:spPr bwMode="gray">
            <a:xfrm>
              <a:off x="158750" y="101600"/>
              <a:ext cx="74725" cy="74723"/>
            </a:xfrm>
            <a:prstGeom prst="ellipse">
              <a:avLst/>
            </a:prstGeom>
            <a:solidFill>
              <a:sysClr val="window" lastClr="FFFFFF">
                <a:lumMod val="65000"/>
              </a:sysClr>
            </a:solidFill>
            <a:ln w="19050" algn="ctr">
              <a:noFill/>
              <a:miter lim="800000"/>
              <a:headEnd/>
              <a:tailEnd/>
            </a:ln>
          </p:spPr>
          <p:txBody>
            <a:bodyPr wrap="square" lIns="88900" tIns="88900" rIns="88900" bIns="88900" rtlCol="0" anchor="ctr"/>
            <a:lstStyle/>
            <a:p>
              <a:endParaRPr lang="fr-FR" dirty="0"/>
            </a:p>
          </p:txBody>
        </p:sp>
        <p:sp>
          <p:nvSpPr>
            <p:cNvPr id="49" name="Oval 109">
              <a:extLst>
                <a:ext uri="{FF2B5EF4-FFF2-40B4-BE49-F238E27FC236}">
                  <a16:creationId xmlns:a16="http://schemas.microsoft.com/office/drawing/2014/main" id="{2CC2C1D8-51A2-4858-9C97-CBAA9FE20446}"/>
                </a:ext>
              </a:extLst>
            </p:cNvPr>
            <p:cNvSpPr/>
            <p:nvPr/>
          </p:nvSpPr>
          <p:spPr bwMode="gray">
            <a:xfrm>
              <a:off x="82550" y="342900"/>
              <a:ext cx="74725" cy="74723"/>
            </a:xfrm>
            <a:prstGeom prst="ellipse">
              <a:avLst/>
            </a:prstGeom>
            <a:solidFill>
              <a:sysClr val="window" lastClr="FFFFFF">
                <a:lumMod val="65000"/>
              </a:sysClr>
            </a:solidFill>
            <a:ln w="19050" algn="ctr">
              <a:noFill/>
              <a:miter lim="800000"/>
              <a:headEnd/>
              <a:tailEnd/>
            </a:ln>
          </p:spPr>
          <p:txBody>
            <a:bodyPr wrap="square" lIns="88900" tIns="88900" rIns="88900" bIns="88900" rtlCol="0" anchor="ctr"/>
            <a:lstStyle/>
            <a:p>
              <a:endParaRPr lang="fr-FR" dirty="0"/>
            </a:p>
          </p:txBody>
        </p:sp>
        <p:sp>
          <p:nvSpPr>
            <p:cNvPr id="50" name="Oval 110">
              <a:extLst>
                <a:ext uri="{FF2B5EF4-FFF2-40B4-BE49-F238E27FC236}">
                  <a16:creationId xmlns:a16="http://schemas.microsoft.com/office/drawing/2014/main" id="{DD045D4B-6E39-4699-B47C-CE1610574A6B}"/>
                </a:ext>
              </a:extLst>
            </p:cNvPr>
            <p:cNvSpPr/>
            <p:nvPr/>
          </p:nvSpPr>
          <p:spPr bwMode="gray">
            <a:xfrm>
              <a:off x="298450" y="444500"/>
              <a:ext cx="74725" cy="74723"/>
            </a:xfrm>
            <a:prstGeom prst="ellipse">
              <a:avLst/>
            </a:prstGeom>
            <a:solidFill>
              <a:sysClr val="window" lastClr="FFFFFF">
                <a:lumMod val="65000"/>
              </a:sysClr>
            </a:solidFill>
            <a:ln w="19050" algn="ctr">
              <a:noFill/>
              <a:miter lim="800000"/>
              <a:headEnd/>
              <a:tailEnd/>
            </a:ln>
          </p:spPr>
          <p:txBody>
            <a:bodyPr wrap="square" lIns="88900" tIns="88900" rIns="88900" bIns="88900" rtlCol="0" anchor="ctr"/>
            <a:lstStyle/>
            <a:p>
              <a:endParaRPr lang="fr-FR" dirty="0"/>
            </a:p>
          </p:txBody>
        </p:sp>
        <p:sp>
          <p:nvSpPr>
            <p:cNvPr id="51" name="Oval 111">
              <a:extLst>
                <a:ext uri="{FF2B5EF4-FFF2-40B4-BE49-F238E27FC236}">
                  <a16:creationId xmlns:a16="http://schemas.microsoft.com/office/drawing/2014/main" id="{29A6BFC5-6748-474B-9F68-35E93CBD3890}"/>
                </a:ext>
              </a:extLst>
            </p:cNvPr>
            <p:cNvSpPr/>
            <p:nvPr/>
          </p:nvSpPr>
          <p:spPr bwMode="gray">
            <a:xfrm>
              <a:off x="184150" y="711200"/>
              <a:ext cx="74725" cy="74723"/>
            </a:xfrm>
            <a:prstGeom prst="ellipse">
              <a:avLst/>
            </a:prstGeom>
            <a:solidFill>
              <a:sysClr val="window" lastClr="FFFFFF">
                <a:lumMod val="65000"/>
              </a:sysClr>
            </a:solidFill>
            <a:ln w="19050" algn="ctr">
              <a:noFill/>
              <a:miter lim="800000"/>
              <a:headEnd/>
              <a:tailEnd/>
            </a:ln>
          </p:spPr>
          <p:txBody>
            <a:bodyPr wrap="square" lIns="88900" tIns="88900" rIns="88900" bIns="88900" rtlCol="0" anchor="ctr"/>
            <a:lstStyle/>
            <a:p>
              <a:endParaRPr lang="fr-FR" dirty="0"/>
            </a:p>
          </p:txBody>
        </p:sp>
        <p:sp>
          <p:nvSpPr>
            <p:cNvPr id="52" name="Oval 112">
              <a:extLst>
                <a:ext uri="{FF2B5EF4-FFF2-40B4-BE49-F238E27FC236}">
                  <a16:creationId xmlns:a16="http://schemas.microsoft.com/office/drawing/2014/main" id="{8F5EACDE-CDF6-485F-8360-9E842696D020}"/>
                </a:ext>
              </a:extLst>
            </p:cNvPr>
            <p:cNvSpPr/>
            <p:nvPr/>
          </p:nvSpPr>
          <p:spPr bwMode="gray">
            <a:xfrm>
              <a:off x="184150" y="958850"/>
              <a:ext cx="74725" cy="74723"/>
            </a:xfrm>
            <a:prstGeom prst="ellipse">
              <a:avLst/>
            </a:prstGeom>
            <a:solidFill>
              <a:sysClr val="window" lastClr="FFFFFF">
                <a:lumMod val="65000"/>
              </a:sysClr>
            </a:solidFill>
            <a:ln w="19050" algn="ctr">
              <a:noFill/>
              <a:miter lim="800000"/>
              <a:headEnd/>
              <a:tailEnd/>
            </a:ln>
          </p:spPr>
          <p:txBody>
            <a:bodyPr wrap="square" lIns="88900" tIns="88900" rIns="88900" bIns="88900" rtlCol="0" anchor="ctr"/>
            <a:lstStyle/>
            <a:p>
              <a:endParaRPr lang="fr-FR" dirty="0"/>
            </a:p>
          </p:txBody>
        </p:sp>
        <p:sp>
          <p:nvSpPr>
            <p:cNvPr id="53" name="Rectangle 52">
              <a:extLst>
                <a:ext uri="{FF2B5EF4-FFF2-40B4-BE49-F238E27FC236}">
                  <a16:creationId xmlns:a16="http://schemas.microsoft.com/office/drawing/2014/main" id="{986BE453-55DF-4E5A-928A-9B008461866F}"/>
                </a:ext>
              </a:extLst>
            </p:cNvPr>
            <p:cNvSpPr/>
            <p:nvPr/>
          </p:nvSpPr>
          <p:spPr bwMode="gray">
            <a:xfrm>
              <a:off x="0" y="1162050"/>
              <a:ext cx="1740653" cy="272519"/>
            </a:xfrm>
            <a:prstGeom prst="rect">
              <a:avLst/>
            </a:prstGeom>
            <a:solidFill>
              <a:sysClr val="window" lastClr="FFFFFF">
                <a:lumMod val="85000"/>
              </a:sysClr>
            </a:solidFill>
            <a:ln w="19050" algn="ctr">
              <a:noFill/>
              <a:miter lim="800000"/>
              <a:headEnd/>
              <a:tailEnd/>
            </a:ln>
          </p:spPr>
          <p:txBody>
            <a:bodyPr wrap="square" lIns="88900" tIns="88900" rIns="88900" bIns="88900" rtlCol="0" anchor="ctr"/>
            <a:lstStyle/>
            <a:p>
              <a:endParaRPr lang="fr-FR" dirty="0"/>
            </a:p>
          </p:txBody>
        </p:sp>
        <p:sp>
          <p:nvSpPr>
            <p:cNvPr id="54" name="Oval 115">
              <a:extLst>
                <a:ext uri="{FF2B5EF4-FFF2-40B4-BE49-F238E27FC236}">
                  <a16:creationId xmlns:a16="http://schemas.microsoft.com/office/drawing/2014/main" id="{4FDBFA7B-D0EA-42CB-880C-280C58D58991}"/>
                </a:ext>
              </a:extLst>
            </p:cNvPr>
            <p:cNvSpPr/>
            <p:nvPr/>
          </p:nvSpPr>
          <p:spPr bwMode="gray">
            <a:xfrm>
              <a:off x="533400" y="641350"/>
              <a:ext cx="74725" cy="74723"/>
            </a:xfrm>
            <a:prstGeom prst="ellipse">
              <a:avLst/>
            </a:prstGeom>
            <a:solidFill>
              <a:sysClr val="window" lastClr="FFFFFF">
                <a:lumMod val="65000"/>
              </a:sysClr>
            </a:solidFill>
            <a:ln w="19050" algn="ctr">
              <a:noFill/>
              <a:miter lim="800000"/>
              <a:headEnd/>
              <a:tailEnd/>
            </a:ln>
          </p:spPr>
          <p:txBody>
            <a:bodyPr wrap="square" lIns="88900" tIns="88900" rIns="88900" bIns="88900" rtlCol="0" anchor="ctr"/>
            <a:lstStyle/>
            <a:p>
              <a:endParaRPr lang="fr-FR" dirty="0"/>
            </a:p>
          </p:txBody>
        </p:sp>
        <p:sp>
          <p:nvSpPr>
            <p:cNvPr id="55" name="Oval 118">
              <a:extLst>
                <a:ext uri="{FF2B5EF4-FFF2-40B4-BE49-F238E27FC236}">
                  <a16:creationId xmlns:a16="http://schemas.microsoft.com/office/drawing/2014/main" id="{6D12A63D-5AEB-4900-AC6E-16A3290E43A1}"/>
                </a:ext>
              </a:extLst>
            </p:cNvPr>
            <p:cNvSpPr/>
            <p:nvPr/>
          </p:nvSpPr>
          <p:spPr bwMode="gray">
            <a:xfrm>
              <a:off x="609600" y="101600"/>
              <a:ext cx="74725" cy="74723"/>
            </a:xfrm>
            <a:prstGeom prst="ellipse">
              <a:avLst/>
            </a:prstGeom>
            <a:solidFill>
              <a:sysClr val="window" lastClr="FFFFFF">
                <a:lumMod val="65000"/>
              </a:sysClr>
            </a:solidFill>
            <a:ln w="19050" algn="ctr">
              <a:noFill/>
              <a:miter lim="800000"/>
              <a:headEnd/>
              <a:tailEnd/>
            </a:ln>
          </p:spPr>
          <p:txBody>
            <a:bodyPr wrap="square" lIns="88900" tIns="88900" rIns="88900" bIns="88900" rtlCol="0" anchor="ctr"/>
            <a:lstStyle/>
            <a:p>
              <a:endParaRPr lang="fr-FR" dirty="0"/>
            </a:p>
          </p:txBody>
        </p:sp>
        <p:sp>
          <p:nvSpPr>
            <p:cNvPr id="56" name="Oval 117">
              <a:extLst>
                <a:ext uri="{FF2B5EF4-FFF2-40B4-BE49-F238E27FC236}">
                  <a16:creationId xmlns:a16="http://schemas.microsoft.com/office/drawing/2014/main" id="{ED270873-25E5-47D9-8BDB-0C478106C29F}"/>
                </a:ext>
              </a:extLst>
            </p:cNvPr>
            <p:cNvSpPr/>
            <p:nvPr/>
          </p:nvSpPr>
          <p:spPr bwMode="gray">
            <a:xfrm>
              <a:off x="615950" y="400050"/>
              <a:ext cx="74725" cy="74723"/>
            </a:xfrm>
            <a:prstGeom prst="ellipse">
              <a:avLst/>
            </a:prstGeom>
            <a:solidFill>
              <a:sysClr val="window" lastClr="FFFFFF">
                <a:lumMod val="65000"/>
              </a:sysClr>
            </a:solidFill>
            <a:ln w="19050" algn="ctr">
              <a:noFill/>
              <a:miter lim="800000"/>
              <a:headEnd/>
              <a:tailEnd/>
            </a:ln>
          </p:spPr>
          <p:txBody>
            <a:bodyPr wrap="square" lIns="88900" tIns="88900" rIns="88900" bIns="88900" rtlCol="0" anchor="ctr"/>
            <a:lstStyle/>
            <a:p>
              <a:endParaRPr lang="fr-FR" dirty="0"/>
            </a:p>
          </p:txBody>
        </p:sp>
        <p:sp>
          <p:nvSpPr>
            <p:cNvPr id="57" name="Oval 119">
              <a:extLst>
                <a:ext uri="{FF2B5EF4-FFF2-40B4-BE49-F238E27FC236}">
                  <a16:creationId xmlns:a16="http://schemas.microsoft.com/office/drawing/2014/main" id="{59D7A8FB-F178-488F-89F8-5D1610386811}"/>
                </a:ext>
              </a:extLst>
            </p:cNvPr>
            <p:cNvSpPr/>
            <p:nvPr/>
          </p:nvSpPr>
          <p:spPr bwMode="gray">
            <a:xfrm>
              <a:off x="1047750" y="400050"/>
              <a:ext cx="74725" cy="74723"/>
            </a:xfrm>
            <a:prstGeom prst="ellipse">
              <a:avLst/>
            </a:prstGeom>
            <a:solidFill>
              <a:sysClr val="window" lastClr="FFFFFF">
                <a:lumMod val="65000"/>
              </a:sysClr>
            </a:solidFill>
            <a:ln w="19050" algn="ctr">
              <a:noFill/>
              <a:miter lim="800000"/>
              <a:headEnd/>
              <a:tailEnd/>
            </a:ln>
          </p:spPr>
          <p:txBody>
            <a:bodyPr wrap="square" lIns="88900" tIns="88900" rIns="88900" bIns="88900" rtlCol="0" anchor="ctr"/>
            <a:lstStyle/>
            <a:p>
              <a:endParaRPr lang="fr-FR" dirty="0"/>
            </a:p>
          </p:txBody>
        </p:sp>
        <p:sp>
          <p:nvSpPr>
            <p:cNvPr id="58" name="Oval 122">
              <a:extLst>
                <a:ext uri="{FF2B5EF4-FFF2-40B4-BE49-F238E27FC236}">
                  <a16:creationId xmlns:a16="http://schemas.microsoft.com/office/drawing/2014/main" id="{EB5138E9-2DEB-4081-BC74-3C7583F5DF83}"/>
                </a:ext>
              </a:extLst>
            </p:cNvPr>
            <p:cNvSpPr/>
            <p:nvPr/>
          </p:nvSpPr>
          <p:spPr bwMode="gray">
            <a:xfrm>
              <a:off x="1473200" y="387350"/>
              <a:ext cx="74725" cy="74723"/>
            </a:xfrm>
            <a:prstGeom prst="ellipse">
              <a:avLst/>
            </a:prstGeom>
            <a:solidFill>
              <a:srgbClr val="B4B4B4">
                <a:lumMod val="20000"/>
                <a:lumOff val="80000"/>
              </a:srgbClr>
            </a:solidFill>
            <a:ln w="19050" algn="ctr">
              <a:noFill/>
              <a:miter lim="800000"/>
              <a:headEnd/>
              <a:tailEnd/>
            </a:ln>
          </p:spPr>
          <p:txBody>
            <a:bodyPr wrap="square" lIns="88900" tIns="88900" rIns="88900" bIns="88900" rtlCol="0" anchor="ctr"/>
            <a:lstStyle/>
            <a:p>
              <a:endParaRPr lang="fr-FR" dirty="0"/>
            </a:p>
          </p:txBody>
        </p:sp>
        <p:sp>
          <p:nvSpPr>
            <p:cNvPr id="59" name="Oval 123">
              <a:extLst>
                <a:ext uri="{FF2B5EF4-FFF2-40B4-BE49-F238E27FC236}">
                  <a16:creationId xmlns:a16="http://schemas.microsoft.com/office/drawing/2014/main" id="{848FE34D-2F34-420A-AA61-B78659C37011}"/>
                </a:ext>
              </a:extLst>
            </p:cNvPr>
            <p:cNvSpPr/>
            <p:nvPr/>
          </p:nvSpPr>
          <p:spPr bwMode="gray">
            <a:xfrm>
              <a:off x="1358900" y="673100"/>
              <a:ext cx="74725" cy="74723"/>
            </a:xfrm>
            <a:prstGeom prst="ellipse">
              <a:avLst/>
            </a:prstGeom>
            <a:solidFill>
              <a:srgbClr val="B4B4B4">
                <a:lumMod val="60000"/>
                <a:lumOff val="40000"/>
              </a:srgbClr>
            </a:solidFill>
            <a:ln w="19050" algn="ctr">
              <a:noFill/>
              <a:miter lim="800000"/>
              <a:headEnd/>
              <a:tailEnd/>
            </a:ln>
          </p:spPr>
          <p:txBody>
            <a:bodyPr wrap="square" lIns="88900" tIns="88900" rIns="88900" bIns="88900" rtlCol="0" anchor="ctr"/>
            <a:lstStyle/>
            <a:p>
              <a:endParaRPr lang="fr-FR" dirty="0"/>
            </a:p>
          </p:txBody>
        </p:sp>
        <p:sp>
          <p:nvSpPr>
            <p:cNvPr id="60" name="Oval 116">
              <a:extLst>
                <a:ext uri="{FF2B5EF4-FFF2-40B4-BE49-F238E27FC236}">
                  <a16:creationId xmlns:a16="http://schemas.microsoft.com/office/drawing/2014/main" id="{1E43539C-7C1B-429C-AA60-90869F19A4CE}"/>
                </a:ext>
              </a:extLst>
            </p:cNvPr>
            <p:cNvSpPr/>
            <p:nvPr/>
          </p:nvSpPr>
          <p:spPr bwMode="gray">
            <a:xfrm>
              <a:off x="717550" y="965200"/>
              <a:ext cx="74725" cy="74723"/>
            </a:xfrm>
            <a:prstGeom prst="ellipse">
              <a:avLst/>
            </a:prstGeom>
            <a:solidFill>
              <a:sysClr val="window" lastClr="FFFFFF">
                <a:lumMod val="65000"/>
              </a:sysClr>
            </a:solidFill>
            <a:ln w="19050" algn="ctr">
              <a:noFill/>
              <a:miter lim="800000"/>
              <a:headEnd/>
              <a:tailEnd/>
            </a:ln>
          </p:spPr>
          <p:txBody>
            <a:bodyPr wrap="square" lIns="88900" tIns="88900" rIns="88900" bIns="88900" rtlCol="0" anchor="ctr"/>
            <a:lstStyle/>
            <a:p>
              <a:endParaRPr lang="fr-FR" dirty="0"/>
            </a:p>
          </p:txBody>
        </p:sp>
        <p:sp>
          <p:nvSpPr>
            <p:cNvPr id="61" name="Oval 120">
              <a:extLst>
                <a:ext uri="{FF2B5EF4-FFF2-40B4-BE49-F238E27FC236}">
                  <a16:creationId xmlns:a16="http://schemas.microsoft.com/office/drawing/2014/main" id="{A5C0BF77-C545-48BD-949A-DE6B14188878}"/>
                </a:ext>
              </a:extLst>
            </p:cNvPr>
            <p:cNvSpPr/>
            <p:nvPr/>
          </p:nvSpPr>
          <p:spPr bwMode="gray">
            <a:xfrm>
              <a:off x="958850" y="971550"/>
              <a:ext cx="74725" cy="74723"/>
            </a:xfrm>
            <a:prstGeom prst="ellipse">
              <a:avLst/>
            </a:prstGeom>
            <a:solidFill>
              <a:sysClr val="window" lastClr="FFFFFF">
                <a:lumMod val="65000"/>
              </a:sysClr>
            </a:solidFill>
            <a:ln w="19050" algn="ctr">
              <a:noFill/>
              <a:miter lim="800000"/>
              <a:headEnd/>
              <a:tailEnd/>
            </a:ln>
          </p:spPr>
          <p:txBody>
            <a:bodyPr wrap="square" lIns="88900" tIns="88900" rIns="88900" bIns="88900" rtlCol="0" anchor="ctr"/>
            <a:lstStyle/>
            <a:p>
              <a:endParaRPr lang="fr-FR" dirty="0"/>
            </a:p>
          </p:txBody>
        </p:sp>
        <p:sp>
          <p:nvSpPr>
            <p:cNvPr id="62" name="Oval 127">
              <a:extLst>
                <a:ext uri="{FF2B5EF4-FFF2-40B4-BE49-F238E27FC236}">
                  <a16:creationId xmlns:a16="http://schemas.microsoft.com/office/drawing/2014/main" id="{4D4B2EAD-81FD-48A1-9D04-9CF0753A1BF9}"/>
                </a:ext>
              </a:extLst>
            </p:cNvPr>
            <p:cNvSpPr/>
            <p:nvPr/>
          </p:nvSpPr>
          <p:spPr bwMode="gray">
            <a:xfrm>
              <a:off x="1479550" y="107950"/>
              <a:ext cx="74725" cy="74723"/>
            </a:xfrm>
            <a:prstGeom prst="ellipse">
              <a:avLst/>
            </a:prstGeom>
            <a:solidFill>
              <a:sysClr val="window" lastClr="FFFFFF">
                <a:lumMod val="65000"/>
              </a:sysClr>
            </a:solidFill>
            <a:ln w="19050" algn="ctr">
              <a:noFill/>
              <a:miter lim="800000"/>
              <a:headEnd/>
              <a:tailEnd/>
            </a:ln>
          </p:spPr>
          <p:txBody>
            <a:bodyPr wrap="square" lIns="88900" tIns="88900" rIns="88900" bIns="88900" rtlCol="0" anchor="ctr"/>
            <a:lstStyle/>
            <a:p>
              <a:endParaRPr lang="fr-FR" dirty="0"/>
            </a:p>
          </p:txBody>
        </p:sp>
        <p:sp>
          <p:nvSpPr>
            <p:cNvPr id="63" name="Curved Right Arrow 190">
              <a:extLst>
                <a:ext uri="{FF2B5EF4-FFF2-40B4-BE49-F238E27FC236}">
                  <a16:creationId xmlns:a16="http://schemas.microsoft.com/office/drawing/2014/main" id="{4CE1D838-230E-475F-8594-5148573CF2EF}"/>
                </a:ext>
              </a:extLst>
            </p:cNvPr>
            <p:cNvSpPr/>
            <p:nvPr/>
          </p:nvSpPr>
          <p:spPr bwMode="gray">
            <a:xfrm rot="10800000">
              <a:off x="1619250" y="120650"/>
              <a:ext cx="168774" cy="311363"/>
            </a:xfrm>
            <a:prstGeom prst="curvedRightArrow">
              <a:avLst/>
            </a:prstGeom>
            <a:solidFill>
              <a:srgbClr val="B4B4B4"/>
            </a:solidFill>
            <a:ln w="19050" algn="ctr">
              <a:noFill/>
              <a:miter lim="800000"/>
              <a:headEnd/>
              <a:tailEnd/>
            </a:ln>
          </p:spPr>
          <p:txBody>
            <a:bodyPr wrap="square" lIns="88900" tIns="88900" rIns="88900" bIns="88900" rtlCol="0" anchor="ctr"/>
            <a:lstStyle/>
            <a:p>
              <a:endParaRPr lang="fr-FR" dirty="0"/>
            </a:p>
          </p:txBody>
        </p:sp>
        <p:sp>
          <p:nvSpPr>
            <p:cNvPr id="64" name="Oval 129">
              <a:extLst>
                <a:ext uri="{FF2B5EF4-FFF2-40B4-BE49-F238E27FC236}">
                  <a16:creationId xmlns:a16="http://schemas.microsoft.com/office/drawing/2014/main" id="{03746570-9C63-490E-A765-B8D7E2EBC42B}"/>
                </a:ext>
              </a:extLst>
            </p:cNvPr>
            <p:cNvSpPr/>
            <p:nvPr/>
          </p:nvSpPr>
          <p:spPr bwMode="gray">
            <a:xfrm>
              <a:off x="742950" y="654050"/>
              <a:ext cx="74725" cy="74723"/>
            </a:xfrm>
            <a:prstGeom prst="ellipse">
              <a:avLst/>
            </a:prstGeom>
            <a:solidFill>
              <a:srgbClr val="B4B4B4">
                <a:lumMod val="20000"/>
                <a:lumOff val="80000"/>
              </a:srgbClr>
            </a:solidFill>
            <a:ln w="19050" algn="ctr">
              <a:noFill/>
              <a:miter lim="800000"/>
              <a:headEnd/>
              <a:tailEnd/>
            </a:ln>
          </p:spPr>
          <p:txBody>
            <a:bodyPr wrap="square" lIns="88900" tIns="88900" rIns="88900" bIns="88900" rtlCol="0" anchor="ctr"/>
            <a:lstStyle/>
            <a:p>
              <a:endParaRPr lang="fr-FR" dirty="0"/>
            </a:p>
          </p:txBody>
        </p:sp>
        <p:sp>
          <p:nvSpPr>
            <p:cNvPr id="65" name="Oval 113">
              <a:extLst>
                <a:ext uri="{FF2B5EF4-FFF2-40B4-BE49-F238E27FC236}">
                  <a16:creationId xmlns:a16="http://schemas.microsoft.com/office/drawing/2014/main" id="{F8428F6E-1814-42D8-A3F9-0525E1958233}"/>
                </a:ext>
              </a:extLst>
            </p:cNvPr>
            <p:cNvSpPr/>
            <p:nvPr/>
          </p:nvSpPr>
          <p:spPr bwMode="gray">
            <a:xfrm>
              <a:off x="184150" y="1270000"/>
              <a:ext cx="74725" cy="74723"/>
            </a:xfrm>
            <a:prstGeom prst="ellipse">
              <a:avLst/>
            </a:prstGeom>
            <a:solidFill>
              <a:sysClr val="window" lastClr="FFFFFF">
                <a:lumMod val="65000"/>
              </a:sysClr>
            </a:solidFill>
            <a:ln w="19050" algn="ctr">
              <a:noFill/>
              <a:miter lim="800000"/>
              <a:headEnd/>
              <a:tailEnd/>
            </a:ln>
          </p:spPr>
          <p:txBody>
            <a:bodyPr wrap="square" lIns="88900" tIns="88900" rIns="88900" bIns="88900" rtlCol="0" anchor="ctr"/>
            <a:lstStyle/>
            <a:p>
              <a:endParaRPr lang="fr-FR" dirty="0"/>
            </a:p>
          </p:txBody>
        </p:sp>
        <p:sp>
          <p:nvSpPr>
            <p:cNvPr id="66" name="Oval 114">
              <a:extLst>
                <a:ext uri="{FF2B5EF4-FFF2-40B4-BE49-F238E27FC236}">
                  <a16:creationId xmlns:a16="http://schemas.microsoft.com/office/drawing/2014/main" id="{DAA742BE-08F3-4637-9EB3-6C0EA42770CC}"/>
                </a:ext>
              </a:extLst>
            </p:cNvPr>
            <p:cNvSpPr/>
            <p:nvPr/>
          </p:nvSpPr>
          <p:spPr bwMode="gray">
            <a:xfrm>
              <a:off x="628650" y="1282700"/>
              <a:ext cx="74725" cy="74723"/>
            </a:xfrm>
            <a:prstGeom prst="ellipse">
              <a:avLst/>
            </a:prstGeom>
            <a:solidFill>
              <a:sysClr val="window" lastClr="FFFFFF">
                <a:lumMod val="65000"/>
              </a:sysClr>
            </a:solidFill>
            <a:ln w="19050" algn="ctr">
              <a:noFill/>
              <a:miter lim="800000"/>
              <a:headEnd/>
              <a:tailEnd/>
            </a:ln>
          </p:spPr>
          <p:txBody>
            <a:bodyPr wrap="square" lIns="88900" tIns="88900" rIns="88900" bIns="88900" rtlCol="0" anchor="ctr"/>
            <a:lstStyle/>
            <a:p>
              <a:endParaRPr lang="fr-FR" dirty="0"/>
            </a:p>
          </p:txBody>
        </p:sp>
        <p:sp>
          <p:nvSpPr>
            <p:cNvPr id="67" name="Oval 121">
              <a:extLst>
                <a:ext uri="{FF2B5EF4-FFF2-40B4-BE49-F238E27FC236}">
                  <a16:creationId xmlns:a16="http://schemas.microsoft.com/office/drawing/2014/main" id="{DC5D7D9C-6E68-44DE-9B3D-35F54DFBB6B0}"/>
                </a:ext>
              </a:extLst>
            </p:cNvPr>
            <p:cNvSpPr/>
            <p:nvPr/>
          </p:nvSpPr>
          <p:spPr bwMode="gray">
            <a:xfrm>
              <a:off x="1143000" y="1035050"/>
              <a:ext cx="74725" cy="74723"/>
            </a:xfrm>
            <a:prstGeom prst="ellipse">
              <a:avLst/>
            </a:prstGeom>
            <a:solidFill>
              <a:sysClr val="window" lastClr="FFFFFF">
                <a:lumMod val="65000"/>
              </a:sysClr>
            </a:solidFill>
            <a:ln w="19050" algn="ctr">
              <a:noFill/>
              <a:miter lim="800000"/>
              <a:headEnd/>
              <a:tailEnd/>
            </a:ln>
          </p:spPr>
          <p:txBody>
            <a:bodyPr wrap="square" lIns="88900" tIns="88900" rIns="88900" bIns="88900" rtlCol="0" anchor="ctr"/>
            <a:lstStyle/>
            <a:p>
              <a:endParaRPr lang="fr-FR" dirty="0"/>
            </a:p>
          </p:txBody>
        </p:sp>
        <p:sp>
          <p:nvSpPr>
            <p:cNvPr id="68" name="Oval 124">
              <a:extLst>
                <a:ext uri="{FF2B5EF4-FFF2-40B4-BE49-F238E27FC236}">
                  <a16:creationId xmlns:a16="http://schemas.microsoft.com/office/drawing/2014/main" id="{76260801-53A0-485C-9F9F-B6B25380661B}"/>
                </a:ext>
              </a:extLst>
            </p:cNvPr>
            <p:cNvSpPr/>
            <p:nvPr/>
          </p:nvSpPr>
          <p:spPr bwMode="gray">
            <a:xfrm>
              <a:off x="1479550" y="1035050"/>
              <a:ext cx="74725" cy="74723"/>
            </a:xfrm>
            <a:prstGeom prst="ellipse">
              <a:avLst/>
            </a:prstGeom>
            <a:solidFill>
              <a:srgbClr val="B4B4B4">
                <a:lumMod val="60000"/>
                <a:lumOff val="40000"/>
              </a:srgbClr>
            </a:solidFill>
            <a:ln w="19050" algn="ctr">
              <a:noFill/>
              <a:miter lim="800000"/>
              <a:headEnd/>
              <a:tailEnd/>
            </a:ln>
          </p:spPr>
          <p:txBody>
            <a:bodyPr wrap="square" lIns="88900" tIns="88900" rIns="88900" bIns="88900" rtlCol="0" anchor="ctr"/>
            <a:lstStyle/>
            <a:p>
              <a:endParaRPr lang="fr-FR" dirty="0"/>
            </a:p>
          </p:txBody>
        </p:sp>
        <p:sp>
          <p:nvSpPr>
            <p:cNvPr id="69" name="Oval 125">
              <a:extLst>
                <a:ext uri="{FF2B5EF4-FFF2-40B4-BE49-F238E27FC236}">
                  <a16:creationId xmlns:a16="http://schemas.microsoft.com/office/drawing/2014/main" id="{F1601141-8339-436F-8122-04CC93AB2056}"/>
                </a:ext>
              </a:extLst>
            </p:cNvPr>
            <p:cNvSpPr/>
            <p:nvPr/>
          </p:nvSpPr>
          <p:spPr bwMode="gray">
            <a:xfrm>
              <a:off x="1606550" y="882650"/>
              <a:ext cx="74725" cy="74723"/>
            </a:xfrm>
            <a:prstGeom prst="ellipse">
              <a:avLst/>
            </a:prstGeom>
            <a:solidFill>
              <a:sysClr val="window" lastClr="FFFFFF">
                <a:lumMod val="65000"/>
              </a:sysClr>
            </a:solidFill>
            <a:ln w="19050" algn="ctr">
              <a:noFill/>
              <a:miter lim="800000"/>
              <a:headEnd/>
              <a:tailEnd/>
            </a:ln>
          </p:spPr>
          <p:txBody>
            <a:bodyPr wrap="square" lIns="88900" tIns="88900" rIns="88900" bIns="88900" rtlCol="0" anchor="ctr"/>
            <a:lstStyle/>
            <a:p>
              <a:endParaRPr lang="fr-FR" dirty="0"/>
            </a:p>
          </p:txBody>
        </p:sp>
        <p:sp>
          <p:nvSpPr>
            <p:cNvPr id="70" name="Oval 126">
              <a:extLst>
                <a:ext uri="{FF2B5EF4-FFF2-40B4-BE49-F238E27FC236}">
                  <a16:creationId xmlns:a16="http://schemas.microsoft.com/office/drawing/2014/main" id="{515CAB09-B564-4F1A-BF4B-E85803786ACD}"/>
                </a:ext>
              </a:extLst>
            </p:cNvPr>
            <p:cNvSpPr/>
            <p:nvPr/>
          </p:nvSpPr>
          <p:spPr bwMode="gray">
            <a:xfrm>
              <a:off x="1492250" y="1270000"/>
              <a:ext cx="74725" cy="74723"/>
            </a:xfrm>
            <a:prstGeom prst="ellipse">
              <a:avLst/>
            </a:prstGeom>
            <a:solidFill>
              <a:sysClr val="window" lastClr="FFFFFF">
                <a:lumMod val="65000"/>
              </a:sysClr>
            </a:solidFill>
            <a:ln w="19050" algn="ctr">
              <a:noFill/>
              <a:miter lim="800000"/>
              <a:headEnd/>
              <a:tailEnd/>
            </a:ln>
          </p:spPr>
          <p:txBody>
            <a:bodyPr wrap="square" lIns="88900" tIns="88900" rIns="88900" bIns="88900" rtlCol="0" anchor="ctr"/>
            <a:lstStyle/>
            <a:p>
              <a:endParaRPr lang="fr-FR" dirty="0"/>
            </a:p>
          </p:txBody>
        </p:sp>
        <p:sp>
          <p:nvSpPr>
            <p:cNvPr id="71" name="Oval 128">
              <a:extLst>
                <a:ext uri="{FF2B5EF4-FFF2-40B4-BE49-F238E27FC236}">
                  <a16:creationId xmlns:a16="http://schemas.microsoft.com/office/drawing/2014/main" id="{E184A08D-A888-4F49-9FF7-8E1F0C08D73E}"/>
                </a:ext>
              </a:extLst>
            </p:cNvPr>
            <p:cNvSpPr/>
            <p:nvPr/>
          </p:nvSpPr>
          <p:spPr bwMode="gray">
            <a:xfrm>
              <a:off x="1358900" y="984250"/>
              <a:ext cx="74725" cy="74723"/>
            </a:xfrm>
            <a:prstGeom prst="ellipse">
              <a:avLst/>
            </a:prstGeom>
            <a:solidFill>
              <a:srgbClr val="B4B4B4">
                <a:lumMod val="20000"/>
                <a:lumOff val="80000"/>
              </a:srgbClr>
            </a:solidFill>
            <a:ln w="19050" algn="ctr">
              <a:noFill/>
              <a:miter lim="800000"/>
              <a:headEnd/>
              <a:tailEnd/>
            </a:ln>
          </p:spPr>
          <p:txBody>
            <a:bodyPr wrap="square" lIns="88900" tIns="88900" rIns="88900" bIns="88900" rtlCol="0" anchor="ctr"/>
            <a:lstStyle/>
            <a:p>
              <a:endParaRPr lang="fr-FR" dirty="0"/>
            </a:p>
          </p:txBody>
        </p:sp>
        <p:sp>
          <p:nvSpPr>
            <p:cNvPr id="72" name="Curved Right Arrow 191">
              <a:extLst>
                <a:ext uri="{FF2B5EF4-FFF2-40B4-BE49-F238E27FC236}">
                  <a16:creationId xmlns:a16="http://schemas.microsoft.com/office/drawing/2014/main" id="{1C2150B8-8246-4DD4-86BD-366C770DA081}"/>
                </a:ext>
              </a:extLst>
            </p:cNvPr>
            <p:cNvSpPr/>
            <p:nvPr/>
          </p:nvSpPr>
          <p:spPr bwMode="gray">
            <a:xfrm rot="10800000">
              <a:off x="1435100" y="679450"/>
              <a:ext cx="168774" cy="311363"/>
            </a:xfrm>
            <a:prstGeom prst="curvedRightArrow">
              <a:avLst/>
            </a:prstGeom>
            <a:solidFill>
              <a:srgbClr val="B4B4B4"/>
            </a:solidFill>
            <a:ln w="19050" algn="ctr">
              <a:noFill/>
              <a:miter lim="800000"/>
              <a:headEnd/>
              <a:tailEnd/>
            </a:ln>
          </p:spPr>
          <p:txBody>
            <a:bodyPr wrap="square" lIns="88900" tIns="88900" rIns="88900" bIns="88900" rtlCol="0" anchor="ctr"/>
            <a:lstStyle/>
            <a:p>
              <a:endParaRPr lang="fr-FR" dirty="0"/>
            </a:p>
          </p:txBody>
        </p:sp>
        <p:sp>
          <p:nvSpPr>
            <p:cNvPr id="73" name="Curved Right Arrow 192">
              <a:extLst>
                <a:ext uri="{FF2B5EF4-FFF2-40B4-BE49-F238E27FC236}">
                  <a16:creationId xmlns:a16="http://schemas.microsoft.com/office/drawing/2014/main" id="{26CF6DE3-0ABB-4387-9048-66BF03238073}"/>
                </a:ext>
              </a:extLst>
            </p:cNvPr>
            <p:cNvSpPr/>
            <p:nvPr/>
          </p:nvSpPr>
          <p:spPr bwMode="gray">
            <a:xfrm rot="10800000" flipV="1">
              <a:off x="838200" y="704850"/>
              <a:ext cx="137082" cy="311144"/>
            </a:xfrm>
            <a:prstGeom prst="curvedRightArrow">
              <a:avLst/>
            </a:prstGeom>
            <a:solidFill>
              <a:srgbClr val="B4B4B4"/>
            </a:solidFill>
            <a:ln w="19050" algn="ctr">
              <a:noFill/>
              <a:miter lim="800000"/>
              <a:headEnd/>
              <a:tailEnd/>
            </a:ln>
          </p:spPr>
          <p:txBody>
            <a:bodyPr wrap="square" lIns="88900" tIns="88900" rIns="88900" bIns="88900" rtlCol="0" anchor="ctr"/>
            <a:lstStyle/>
            <a:p>
              <a:endParaRPr lang="fr-FR" dirty="0"/>
            </a:p>
          </p:txBody>
        </p:sp>
      </p:grpSp>
      <p:sp>
        <p:nvSpPr>
          <p:cNvPr id="38" name="Rectangle 37">
            <a:extLst>
              <a:ext uri="{FF2B5EF4-FFF2-40B4-BE49-F238E27FC236}">
                <a16:creationId xmlns:a16="http://schemas.microsoft.com/office/drawing/2014/main" id="{9759E1C4-8C0D-466A-994C-10C4B4B32A02}"/>
              </a:ext>
            </a:extLst>
          </p:cNvPr>
          <p:cNvSpPr/>
          <p:nvPr/>
        </p:nvSpPr>
        <p:spPr>
          <a:xfrm>
            <a:off x="709285" y="2850440"/>
            <a:ext cx="1951151" cy="361315"/>
          </a:xfrm>
          <a:prstGeom prst="rect">
            <a:avLst/>
          </a:prstGeom>
        </p:spPr>
        <p:txBody>
          <a:bodyPr wrap="square">
            <a:noAutofit/>
          </a:bodyPr>
          <a:lstStyle/>
          <a:p>
            <a:pPr>
              <a:lnSpc>
                <a:spcPct val="107000"/>
              </a:lnSpc>
              <a:spcAft>
                <a:spcPts val="800"/>
              </a:spcAft>
            </a:pPr>
            <a:r>
              <a:rPr lang="fr-FR" sz="1050" b="1" kern="1200" dirty="0">
                <a:solidFill>
                  <a:srgbClr val="C71652"/>
                </a:solidFill>
                <a:effectLst/>
                <a:latin typeface="Trebuchet MS" panose="020B0603020202020204" pitchFamily="34" charset="0"/>
                <a:ea typeface="Calibri" panose="020F0502020204030204" pitchFamily="34" charset="0"/>
                <a:cs typeface="Times New Roman" panose="02020603050405020304" pitchFamily="18" charset="0"/>
              </a:rPr>
              <a:t>Lissage horizontal</a:t>
            </a:r>
            <a:endParaRPr lang="fr-FR" sz="1100" dirty="0">
              <a:solidFill>
                <a:srgbClr val="C71652"/>
              </a:solidFill>
              <a:effectLst/>
              <a:latin typeface="Trebuchet MS" panose="020B0603020202020204" pitchFamily="34" charset="0"/>
              <a:ea typeface="Calibri" panose="020F0502020204030204" pitchFamily="34" charset="0"/>
              <a:cs typeface="Times New Roman" panose="02020603050405020304" pitchFamily="18" charset="0"/>
            </a:endParaRPr>
          </a:p>
        </p:txBody>
      </p:sp>
      <p:sp>
        <p:nvSpPr>
          <p:cNvPr id="109" name="Rectangle 108">
            <a:extLst>
              <a:ext uri="{FF2B5EF4-FFF2-40B4-BE49-F238E27FC236}">
                <a16:creationId xmlns:a16="http://schemas.microsoft.com/office/drawing/2014/main" id="{F95848E4-9800-4F24-B1DD-4826310EE8CD}"/>
              </a:ext>
            </a:extLst>
          </p:cNvPr>
          <p:cNvSpPr/>
          <p:nvPr/>
        </p:nvSpPr>
        <p:spPr>
          <a:xfrm>
            <a:off x="709285" y="4849824"/>
            <a:ext cx="1951151" cy="361315"/>
          </a:xfrm>
          <a:prstGeom prst="rect">
            <a:avLst/>
          </a:prstGeom>
        </p:spPr>
        <p:txBody>
          <a:bodyPr wrap="square">
            <a:noAutofit/>
          </a:bodyPr>
          <a:lstStyle/>
          <a:p>
            <a:pPr>
              <a:lnSpc>
                <a:spcPct val="107000"/>
              </a:lnSpc>
              <a:spcAft>
                <a:spcPts val="800"/>
              </a:spcAft>
            </a:pPr>
            <a:r>
              <a:rPr lang="fr-FR" sz="1050" b="1" kern="1200" dirty="0">
                <a:solidFill>
                  <a:srgbClr val="1A7079"/>
                </a:solidFill>
                <a:effectLst/>
                <a:latin typeface="Trebuchet MS" panose="020B0603020202020204" pitchFamily="34" charset="0"/>
                <a:ea typeface="Calibri" panose="020F0502020204030204" pitchFamily="34" charset="0"/>
                <a:cs typeface="Times New Roman" panose="02020603050405020304" pitchFamily="18" charset="0"/>
              </a:rPr>
              <a:t>Lissage vertical</a:t>
            </a:r>
            <a:endParaRPr lang="fr-FR" sz="1100" dirty="0">
              <a:solidFill>
                <a:srgbClr val="1A7079"/>
              </a:solidFill>
              <a:effectLst/>
              <a:latin typeface="Trebuchet MS" panose="020B0603020202020204" pitchFamily="34" charset="0"/>
              <a:ea typeface="Calibri" panose="020F0502020204030204" pitchFamily="34" charset="0"/>
              <a:cs typeface="Times New Roman" panose="02020603050405020304" pitchFamily="18" charset="0"/>
            </a:endParaRPr>
          </a:p>
        </p:txBody>
      </p:sp>
      <p:cxnSp>
        <p:nvCxnSpPr>
          <p:cNvPr id="110" name="Connecteur droit avec flèche 109">
            <a:extLst>
              <a:ext uri="{FF2B5EF4-FFF2-40B4-BE49-F238E27FC236}">
                <a16:creationId xmlns:a16="http://schemas.microsoft.com/office/drawing/2014/main" id="{7463FC4B-DC2C-40EB-B073-6948C75145DB}"/>
              </a:ext>
            </a:extLst>
          </p:cNvPr>
          <p:cNvCxnSpPr/>
          <p:nvPr/>
        </p:nvCxnSpPr>
        <p:spPr>
          <a:xfrm>
            <a:off x="5268913" y="3979714"/>
            <a:ext cx="0" cy="403225"/>
          </a:xfrm>
          <a:prstGeom prst="straightConnector1">
            <a:avLst/>
          </a:prstGeom>
          <a:ln w="57150">
            <a:solidFill>
              <a:srgbClr val="1A7079"/>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111" name="Connecteur droit avec flèche 110">
            <a:extLst>
              <a:ext uri="{FF2B5EF4-FFF2-40B4-BE49-F238E27FC236}">
                <a16:creationId xmlns:a16="http://schemas.microsoft.com/office/drawing/2014/main" id="{BCD92F6D-186A-4FBA-9AE8-986DE7F0CE1D}"/>
              </a:ext>
            </a:extLst>
          </p:cNvPr>
          <p:cNvCxnSpPr>
            <a:cxnSpLocks/>
          </p:cNvCxnSpPr>
          <p:nvPr/>
        </p:nvCxnSpPr>
        <p:spPr>
          <a:xfrm>
            <a:off x="8699501" y="4311534"/>
            <a:ext cx="20637" cy="677209"/>
          </a:xfrm>
          <a:prstGeom prst="straightConnector1">
            <a:avLst/>
          </a:prstGeom>
          <a:ln w="57150">
            <a:solidFill>
              <a:srgbClr val="1A7079"/>
            </a:solidFill>
            <a:headEnd type="triangle"/>
            <a:tailEnd type="triangle"/>
          </a:ln>
        </p:spPr>
        <p:style>
          <a:lnRef idx="1">
            <a:schemeClr val="accent1"/>
          </a:lnRef>
          <a:fillRef idx="0">
            <a:schemeClr val="accent1"/>
          </a:fillRef>
          <a:effectRef idx="0">
            <a:schemeClr val="accent1"/>
          </a:effectRef>
          <a:fontRef idx="minor">
            <a:schemeClr val="tx1"/>
          </a:fontRef>
        </p:style>
      </p:cxnSp>
      <p:pic>
        <p:nvPicPr>
          <p:cNvPr id="6" name="Image 5">
            <a:extLst>
              <a:ext uri="{FF2B5EF4-FFF2-40B4-BE49-F238E27FC236}">
                <a16:creationId xmlns:a16="http://schemas.microsoft.com/office/drawing/2014/main" id="{9D233B49-E219-458B-A3F3-9EBD6D138646}"/>
              </a:ext>
            </a:extLst>
          </p:cNvPr>
          <p:cNvPicPr>
            <a:picLocks noChangeAspect="1"/>
          </p:cNvPicPr>
          <p:nvPr/>
        </p:nvPicPr>
        <p:blipFill>
          <a:blip r:embed="rId4"/>
          <a:stretch>
            <a:fillRect/>
          </a:stretch>
        </p:blipFill>
        <p:spPr>
          <a:xfrm>
            <a:off x="8347695" y="2023121"/>
            <a:ext cx="222947" cy="482376"/>
          </a:xfrm>
          <a:prstGeom prst="rect">
            <a:avLst/>
          </a:prstGeom>
        </p:spPr>
      </p:pic>
      <p:pic>
        <p:nvPicPr>
          <p:cNvPr id="7" name="Image 6">
            <a:extLst>
              <a:ext uri="{FF2B5EF4-FFF2-40B4-BE49-F238E27FC236}">
                <a16:creationId xmlns:a16="http://schemas.microsoft.com/office/drawing/2014/main" id="{BA8504D9-6382-489D-821C-CBFF9691F9F6}"/>
              </a:ext>
            </a:extLst>
          </p:cNvPr>
          <p:cNvPicPr>
            <a:picLocks noChangeAspect="1"/>
          </p:cNvPicPr>
          <p:nvPr/>
        </p:nvPicPr>
        <p:blipFill>
          <a:blip r:embed="rId5"/>
          <a:stretch>
            <a:fillRect/>
          </a:stretch>
        </p:blipFill>
        <p:spPr>
          <a:xfrm>
            <a:off x="1798526" y="2392377"/>
            <a:ext cx="502466" cy="206236"/>
          </a:xfrm>
          <a:prstGeom prst="rect">
            <a:avLst/>
          </a:prstGeom>
        </p:spPr>
      </p:pic>
      <p:pic>
        <p:nvPicPr>
          <p:cNvPr id="114" name="Image 113">
            <a:extLst>
              <a:ext uri="{FF2B5EF4-FFF2-40B4-BE49-F238E27FC236}">
                <a16:creationId xmlns:a16="http://schemas.microsoft.com/office/drawing/2014/main" id="{3CBEE231-61D9-40B8-A602-C9CC1949DB7D}"/>
              </a:ext>
            </a:extLst>
          </p:cNvPr>
          <p:cNvPicPr>
            <a:picLocks noChangeAspect="1"/>
          </p:cNvPicPr>
          <p:nvPr/>
        </p:nvPicPr>
        <p:blipFill>
          <a:blip r:embed="rId5"/>
          <a:stretch>
            <a:fillRect/>
          </a:stretch>
        </p:blipFill>
        <p:spPr>
          <a:xfrm>
            <a:off x="1124218" y="3305576"/>
            <a:ext cx="502466" cy="206236"/>
          </a:xfrm>
          <a:prstGeom prst="rect">
            <a:avLst/>
          </a:prstGeom>
        </p:spPr>
      </p:pic>
      <p:pic>
        <p:nvPicPr>
          <p:cNvPr id="115" name="Image 114">
            <a:extLst>
              <a:ext uri="{FF2B5EF4-FFF2-40B4-BE49-F238E27FC236}">
                <a16:creationId xmlns:a16="http://schemas.microsoft.com/office/drawing/2014/main" id="{C0C6B89A-1C50-4772-9E2F-F9A700CCA8B9}"/>
              </a:ext>
            </a:extLst>
          </p:cNvPr>
          <p:cNvPicPr>
            <a:picLocks noChangeAspect="1"/>
          </p:cNvPicPr>
          <p:nvPr/>
        </p:nvPicPr>
        <p:blipFill>
          <a:blip r:embed="rId4"/>
          <a:stretch>
            <a:fillRect/>
          </a:stretch>
        </p:blipFill>
        <p:spPr>
          <a:xfrm>
            <a:off x="1756233" y="5400220"/>
            <a:ext cx="222947" cy="482376"/>
          </a:xfrm>
          <a:prstGeom prst="rect">
            <a:avLst/>
          </a:prstGeom>
        </p:spPr>
      </p:pic>
      <p:sp>
        <p:nvSpPr>
          <p:cNvPr id="2" name="Slide Number Placeholder 3">
            <a:extLst>
              <a:ext uri="{FF2B5EF4-FFF2-40B4-BE49-F238E27FC236}">
                <a16:creationId xmlns:a16="http://schemas.microsoft.com/office/drawing/2014/main" id="{E6F86CF7-ECA2-83C8-0694-72B353A5A21B}"/>
              </a:ext>
            </a:extLst>
          </p:cNvPr>
          <p:cNvSpPr>
            <a:spLocks noGrp="1"/>
          </p:cNvSpPr>
          <p:nvPr>
            <p:ph type="sldNum" sz="quarter" idx="12"/>
          </p:nvPr>
        </p:nvSpPr>
        <p:spPr>
          <a:xfrm>
            <a:off x="10961892" y="6356350"/>
            <a:ext cx="391907" cy="365125"/>
          </a:xfrm>
        </p:spPr>
        <p:txBody>
          <a:bodyPr/>
          <a:lstStyle/>
          <a:p>
            <a:fld id="{2737FE23-76C1-5144-87C5-A6B73D758774}" type="slidenum">
              <a:rPr lang="fr-FR" smtClean="0">
                <a:solidFill>
                  <a:schemeClr val="tx1"/>
                </a:solidFill>
              </a:rPr>
              <a:pPr/>
              <a:t>17</a:t>
            </a:fld>
            <a:endParaRPr lang="fr-FR" dirty="0">
              <a:solidFill>
                <a:schemeClr val="tx1"/>
              </a:solidFill>
            </a:endParaRPr>
          </a:p>
        </p:txBody>
      </p:sp>
    </p:spTree>
    <p:extLst>
      <p:ext uri="{BB962C8B-B14F-4D97-AF65-F5344CB8AC3E}">
        <p14:creationId xmlns:p14="http://schemas.microsoft.com/office/powerpoint/2010/main" val="226083725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8284E382-9EF1-4EBC-8F04-8C4130B8A40A}"/>
              </a:ext>
            </a:extLst>
          </p:cNvPr>
          <p:cNvSpPr>
            <a:spLocks noGrp="1"/>
          </p:cNvSpPr>
          <p:nvPr>
            <p:ph type="title" idx="4294967295"/>
          </p:nvPr>
        </p:nvSpPr>
        <p:spPr>
          <a:xfrm>
            <a:off x="4614636" y="2914097"/>
            <a:ext cx="7234463" cy="1805527"/>
          </a:xfrm>
        </p:spPr>
        <p:txBody>
          <a:bodyPr/>
          <a:lstStyle/>
          <a:p>
            <a:r>
              <a:rPr lang="fr-FR" sz="4400" dirty="0">
                <a:solidFill>
                  <a:srgbClr val="1A7079"/>
                </a:solidFill>
                <a:latin typeface="Trebuchet MS" panose="020B0603020202020204" pitchFamily="34" charset="0"/>
              </a:rPr>
              <a:t>Rôle de la branche, de l’employeur et des institutions représentatives du personnel  </a:t>
            </a:r>
            <a:br>
              <a:rPr lang="fr-FR" sz="4400" dirty="0">
                <a:solidFill>
                  <a:srgbClr val="1A7079"/>
                </a:solidFill>
                <a:latin typeface="Trebuchet MS" panose="020B0603020202020204" pitchFamily="34" charset="0"/>
              </a:rPr>
            </a:br>
            <a:r>
              <a:rPr lang="fr-FR" sz="2800" dirty="0">
                <a:solidFill>
                  <a:srgbClr val="1A7079"/>
                </a:solidFill>
                <a:latin typeface="Trebuchet MS" panose="020B0603020202020204" pitchFamily="34" charset="0"/>
              </a:rPr>
              <a:t>Information, consultation du CSE, information du personnel en l’absence de CSE</a:t>
            </a:r>
            <a:endParaRPr lang="fr-FR" sz="4400" dirty="0">
              <a:solidFill>
                <a:srgbClr val="1A7079"/>
              </a:solidFill>
              <a:latin typeface="Trebuchet MS" panose="020B0603020202020204" pitchFamily="34" charset="0"/>
            </a:endParaRPr>
          </a:p>
        </p:txBody>
      </p:sp>
      <p:sp>
        <p:nvSpPr>
          <p:cNvPr id="2" name="Rectangle 1">
            <a:extLst>
              <a:ext uri="{FF2B5EF4-FFF2-40B4-BE49-F238E27FC236}">
                <a16:creationId xmlns:a16="http://schemas.microsoft.com/office/drawing/2014/main" id="{6A94ED2C-E554-49DD-83FF-1B8C1C68450E}"/>
              </a:ext>
            </a:extLst>
          </p:cNvPr>
          <p:cNvSpPr/>
          <p:nvPr/>
        </p:nvSpPr>
        <p:spPr>
          <a:xfrm>
            <a:off x="0" y="0"/>
            <a:ext cx="4226943" cy="6858000"/>
          </a:xfrm>
          <a:prstGeom prst="rect">
            <a:avLst/>
          </a:prstGeom>
          <a:solidFill>
            <a:srgbClr val="1A70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pic>
        <p:nvPicPr>
          <p:cNvPr id="7" name="Image 6">
            <a:extLst>
              <a:ext uri="{FF2B5EF4-FFF2-40B4-BE49-F238E27FC236}">
                <a16:creationId xmlns:a16="http://schemas.microsoft.com/office/drawing/2014/main" id="{BEB8A922-26FD-447A-B07C-C8B7CC41FEB7}"/>
              </a:ext>
            </a:extLst>
          </p:cNvPr>
          <p:cNvPicPr>
            <a:picLocks noChangeAspect="1"/>
          </p:cNvPicPr>
          <p:nvPr/>
        </p:nvPicPr>
        <p:blipFill>
          <a:blip r:embed="rId3"/>
          <a:stretch>
            <a:fillRect/>
          </a:stretch>
        </p:blipFill>
        <p:spPr>
          <a:xfrm>
            <a:off x="632014" y="650324"/>
            <a:ext cx="2962913" cy="2901948"/>
          </a:xfrm>
          <a:prstGeom prst="rect">
            <a:avLst/>
          </a:prstGeom>
        </p:spPr>
      </p:pic>
    </p:spTree>
    <p:extLst>
      <p:ext uri="{BB962C8B-B14F-4D97-AF65-F5344CB8AC3E}">
        <p14:creationId xmlns:p14="http://schemas.microsoft.com/office/powerpoint/2010/main" val="323654899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Rectangle: Rounded Corners 6">
            <a:extLst>
              <a:ext uri="{FF2B5EF4-FFF2-40B4-BE49-F238E27FC236}">
                <a16:creationId xmlns:a16="http://schemas.microsoft.com/office/drawing/2014/main" id="{CD0CFBE0-B68E-60D9-73E1-F46EB510E8C1}"/>
              </a:ext>
            </a:extLst>
          </p:cNvPr>
          <p:cNvSpPr/>
          <p:nvPr/>
        </p:nvSpPr>
        <p:spPr>
          <a:xfrm>
            <a:off x="546588" y="2483332"/>
            <a:ext cx="11260464" cy="3763464"/>
          </a:xfrm>
          <a:prstGeom prst="roundRect">
            <a:avLst/>
          </a:prstGeom>
          <a:solidFill>
            <a:sysClr val="window" lastClr="FFFFFF"/>
          </a:solidFill>
          <a:ln w="12700" cap="flat" cmpd="sng" algn="ctr">
            <a:noFill/>
            <a:prstDash val="solid"/>
            <a:miter lim="800000"/>
          </a:ln>
          <a:effectLst>
            <a:outerShdw blurRad="241300" dist="152400" dir="2700000" algn="tl" rotWithShape="0">
              <a:prstClr val="black">
                <a:alpha val="40000"/>
              </a:prst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pic>
        <p:nvPicPr>
          <p:cNvPr id="7" name="Image 6">
            <a:extLst>
              <a:ext uri="{FF2B5EF4-FFF2-40B4-BE49-F238E27FC236}">
                <a16:creationId xmlns:a16="http://schemas.microsoft.com/office/drawing/2014/main" id="{2E391639-5395-4B6F-98BA-79963F80F10B}"/>
              </a:ext>
            </a:extLst>
          </p:cNvPr>
          <p:cNvPicPr>
            <a:picLocks noChangeAspect="1"/>
          </p:cNvPicPr>
          <p:nvPr/>
        </p:nvPicPr>
        <p:blipFill>
          <a:blip r:embed="rId2"/>
          <a:stretch>
            <a:fillRect/>
          </a:stretch>
        </p:blipFill>
        <p:spPr>
          <a:xfrm>
            <a:off x="546588" y="6541778"/>
            <a:ext cx="5016814" cy="96925"/>
          </a:xfrm>
          <a:prstGeom prst="rect">
            <a:avLst/>
          </a:prstGeom>
        </p:spPr>
      </p:pic>
      <p:pic>
        <p:nvPicPr>
          <p:cNvPr id="11" name="Image 10">
            <a:extLst>
              <a:ext uri="{FF2B5EF4-FFF2-40B4-BE49-F238E27FC236}">
                <a16:creationId xmlns:a16="http://schemas.microsoft.com/office/drawing/2014/main" id="{8CF27BA3-8796-4ED5-B1B9-489E2FC70643}"/>
              </a:ext>
            </a:extLst>
          </p:cNvPr>
          <p:cNvPicPr>
            <a:picLocks noChangeAspect="1"/>
          </p:cNvPicPr>
          <p:nvPr/>
        </p:nvPicPr>
        <p:blipFill>
          <a:blip r:embed="rId2"/>
          <a:stretch>
            <a:fillRect/>
          </a:stretch>
        </p:blipFill>
        <p:spPr>
          <a:xfrm>
            <a:off x="549582" y="6541778"/>
            <a:ext cx="5016814" cy="96925"/>
          </a:xfrm>
          <a:prstGeom prst="rect">
            <a:avLst/>
          </a:prstGeom>
        </p:spPr>
      </p:pic>
      <p:sp>
        <p:nvSpPr>
          <p:cNvPr id="14" name="Title 1">
            <a:extLst>
              <a:ext uri="{FF2B5EF4-FFF2-40B4-BE49-F238E27FC236}">
                <a16:creationId xmlns:a16="http://schemas.microsoft.com/office/drawing/2014/main" id="{32DFB9F7-B564-4893-B7CE-CDD7B27DE305}"/>
              </a:ext>
            </a:extLst>
          </p:cNvPr>
          <p:cNvSpPr txBox="1">
            <a:spLocks/>
          </p:cNvSpPr>
          <p:nvPr/>
        </p:nvSpPr>
        <p:spPr>
          <a:xfrm>
            <a:off x="546588" y="346866"/>
            <a:ext cx="9993184" cy="452032"/>
          </a:xfrm>
          <a:prstGeom prst="rect">
            <a:avLst/>
          </a:prstGeom>
        </p:spPr>
        <p:txBody>
          <a:bodyPr vert="horz" lIns="91440" tIns="45720" rIns="91440" bIns="45720" rtlCol="0" anchor="t">
            <a:noAutofit/>
          </a:bodyPr>
          <a:lstStyle>
            <a:lvl1pPr algn="l" defTabSz="914400" rtl="0" eaLnBrk="1" latinLnBrk="0" hangingPunct="1">
              <a:lnSpc>
                <a:spcPct val="90000"/>
              </a:lnSpc>
              <a:spcBef>
                <a:spcPct val="0"/>
              </a:spcBef>
              <a:buNone/>
              <a:defRPr sz="6000" b="1" kern="1200">
                <a:solidFill>
                  <a:schemeClr val="tx1"/>
                </a:solidFill>
                <a:latin typeface="+mn-lt"/>
                <a:ea typeface="+mj-ea"/>
                <a:cs typeface="+mj-cs"/>
              </a:defRPr>
            </a:lvl1pPr>
          </a:lstStyle>
          <a:p>
            <a:r>
              <a:rPr lang="fr-FR" sz="2800" noProof="1">
                <a:solidFill>
                  <a:srgbClr val="1A7079"/>
                </a:solidFill>
                <a:latin typeface="Trebuchet MS" panose="020B0603020202020204" pitchFamily="34" charset="0"/>
              </a:rPr>
              <a:t>RÔLE DE LA BRANCHE</a:t>
            </a:r>
          </a:p>
          <a:p>
            <a:r>
              <a:rPr lang="fr-FR" sz="2800" noProof="1">
                <a:solidFill>
                  <a:srgbClr val="1A7079"/>
                </a:solidFill>
                <a:latin typeface="Trebuchet MS" panose="020B0603020202020204" pitchFamily="34" charset="0"/>
              </a:rPr>
              <a:t>Rôle en matière de convention collective</a:t>
            </a:r>
          </a:p>
        </p:txBody>
      </p:sp>
      <p:sp>
        <p:nvSpPr>
          <p:cNvPr id="19" name="ZoneTexte 18">
            <a:extLst>
              <a:ext uri="{FF2B5EF4-FFF2-40B4-BE49-F238E27FC236}">
                <a16:creationId xmlns:a16="http://schemas.microsoft.com/office/drawing/2014/main" id="{4128CE53-2A18-40B0-9868-D5BB9748CFF5}"/>
              </a:ext>
            </a:extLst>
          </p:cNvPr>
          <p:cNvSpPr txBox="1"/>
          <p:nvPr/>
        </p:nvSpPr>
        <p:spPr>
          <a:xfrm>
            <a:off x="670540" y="2509234"/>
            <a:ext cx="10971878" cy="3515258"/>
          </a:xfrm>
          <a:prstGeom prst="rect">
            <a:avLst/>
          </a:prstGeom>
          <a:noFill/>
        </p:spPr>
        <p:txBody>
          <a:bodyPr wrap="square" rtlCol="0">
            <a:spAutoFit/>
          </a:bodyPr>
          <a:lstStyle/>
          <a:p>
            <a:pPr algn="ctr">
              <a:lnSpc>
                <a:spcPct val="150000"/>
              </a:lnSpc>
            </a:pPr>
            <a:r>
              <a:rPr lang="fr-FR" b="1" dirty="0">
                <a:solidFill>
                  <a:srgbClr val="1A7079"/>
                </a:solidFill>
                <a:uFill>
                  <a:solidFill>
                    <a:srgbClr val="C71652"/>
                  </a:solidFill>
                </a:uFill>
                <a:latin typeface="Trebuchet MS" panose="020B0603020202020204" pitchFamily="34" charset="0"/>
              </a:rPr>
              <a:t>RÔLE D’INTERPRETATION</a:t>
            </a:r>
            <a:endParaRPr lang="fr-FR" sz="1400" b="1" dirty="0">
              <a:solidFill>
                <a:srgbClr val="1A7079"/>
              </a:solidFill>
              <a:uFill>
                <a:solidFill>
                  <a:srgbClr val="C71652"/>
                </a:solidFill>
              </a:uFill>
              <a:latin typeface="Trebuchet MS" panose="020B0603020202020204" pitchFamily="34" charset="0"/>
            </a:endParaRPr>
          </a:p>
          <a:p>
            <a:pPr>
              <a:lnSpc>
                <a:spcPct val="150000"/>
              </a:lnSpc>
            </a:pPr>
            <a:r>
              <a:rPr lang="fr-FR" sz="1400" dirty="0">
                <a:latin typeface="Trebuchet MS" panose="020B0603020202020204" pitchFamily="34" charset="0"/>
              </a:rPr>
              <a:t>La Commission Paritaire Permanente de Négociation et d'Interprétation (CPPNI) de </a:t>
            </a:r>
            <a:r>
              <a:rPr lang="fr-FR" sz="1400" b="1" dirty="0">
                <a:solidFill>
                  <a:srgbClr val="F99C05"/>
                </a:solidFill>
                <a:latin typeface="Trebuchet MS" panose="020B0603020202020204" pitchFamily="34" charset="0"/>
              </a:rPr>
              <a:t>la branche est chargée de l’interprétation des dispositions conventionnelles relatives à la classification.</a:t>
            </a:r>
          </a:p>
          <a:p>
            <a:pPr>
              <a:lnSpc>
                <a:spcPct val="150000"/>
              </a:lnSpc>
            </a:pPr>
            <a:endParaRPr lang="fr-FR" sz="400" b="1" dirty="0">
              <a:solidFill>
                <a:srgbClr val="1A7079"/>
              </a:solidFill>
              <a:latin typeface="Trebuchet MS" panose="020B0603020202020204" pitchFamily="34" charset="0"/>
            </a:endParaRPr>
          </a:p>
          <a:p>
            <a:pPr algn="ctr">
              <a:lnSpc>
                <a:spcPct val="150000"/>
              </a:lnSpc>
            </a:pPr>
            <a:r>
              <a:rPr lang="fr-FR" b="1" dirty="0">
                <a:solidFill>
                  <a:srgbClr val="1A7079"/>
                </a:solidFill>
                <a:uFill>
                  <a:solidFill>
                    <a:srgbClr val="C71652"/>
                  </a:solidFill>
                </a:uFill>
                <a:latin typeface="Trebuchet MS" panose="020B0603020202020204" pitchFamily="34" charset="0"/>
              </a:rPr>
              <a:t>SUIVI DU DÉPLOIEMENT DE LA NOUVELLE CLASSIFICATION</a:t>
            </a:r>
          </a:p>
          <a:p>
            <a:pPr>
              <a:lnSpc>
                <a:spcPct val="150000"/>
              </a:lnSpc>
            </a:pPr>
            <a:r>
              <a:rPr lang="fr-FR" sz="1400" dirty="0">
                <a:latin typeface="Trebuchet MS" panose="020B0603020202020204" pitchFamily="34" charset="0"/>
              </a:rPr>
              <a:t>La CPPNI  assure le </a:t>
            </a:r>
            <a:r>
              <a:rPr lang="fr-FR" sz="1400" b="1" dirty="0">
                <a:solidFill>
                  <a:srgbClr val="F99C05"/>
                </a:solidFill>
                <a:latin typeface="Trebuchet MS" panose="020B0603020202020204" pitchFamily="34" charset="0"/>
              </a:rPr>
              <a:t>suivi de la mise en œuvre de la classification dans le cadre de la commission d’observation de la négociation collective</a:t>
            </a:r>
            <a:r>
              <a:rPr lang="fr-FR" sz="1400" dirty="0">
                <a:latin typeface="Trebuchet MS" panose="020B0603020202020204" pitchFamily="34" charset="0"/>
              </a:rPr>
              <a:t>. Afin d’en assurer le suivi et le bon déploiement, </a:t>
            </a:r>
            <a:r>
              <a:rPr lang="fr-FR" sz="1400" b="1" dirty="0">
                <a:solidFill>
                  <a:srgbClr val="F99C05"/>
                </a:solidFill>
                <a:latin typeface="Trebuchet MS" panose="020B0603020202020204" pitchFamily="34" charset="0"/>
              </a:rPr>
              <a:t>un bilan à 12 mois et à 24 mois seront réalisés.</a:t>
            </a:r>
          </a:p>
          <a:p>
            <a:pPr>
              <a:lnSpc>
                <a:spcPct val="150000"/>
              </a:lnSpc>
            </a:pPr>
            <a:endParaRPr lang="fr-FR" sz="800" b="1" dirty="0">
              <a:solidFill>
                <a:srgbClr val="F99C05"/>
              </a:solidFill>
              <a:latin typeface="Trebuchet MS" panose="020B0603020202020204" pitchFamily="34" charset="0"/>
            </a:endParaRPr>
          </a:p>
          <a:p>
            <a:pPr algn="ctr">
              <a:lnSpc>
                <a:spcPct val="150000"/>
              </a:lnSpc>
            </a:pPr>
            <a:r>
              <a:rPr lang="fr-FR" b="1" dirty="0">
                <a:solidFill>
                  <a:srgbClr val="1A7079"/>
                </a:solidFill>
                <a:uFill>
                  <a:solidFill>
                    <a:srgbClr val="C71652"/>
                  </a:solidFill>
                </a:uFill>
                <a:latin typeface="Trebuchet MS" panose="020B0603020202020204" pitchFamily="34" charset="0"/>
              </a:rPr>
              <a:t>DIFFUSION LA PLUS LARGE POSSIBLE AUPRÈS DES ENTREPRISES ET DES SALARIÉS </a:t>
            </a:r>
          </a:p>
          <a:p>
            <a:pPr algn="ctr">
              <a:lnSpc>
                <a:spcPct val="150000"/>
              </a:lnSpc>
            </a:pPr>
            <a:r>
              <a:rPr lang="fr-FR" sz="1400" dirty="0">
                <a:latin typeface="Trebuchet MS" panose="020B0603020202020204" pitchFamily="34" charset="0"/>
              </a:rPr>
              <a:t>La CPPNI a </a:t>
            </a:r>
            <a:r>
              <a:rPr lang="fr-FR" sz="1400" b="1" dirty="0">
                <a:solidFill>
                  <a:srgbClr val="F99C05"/>
                </a:solidFill>
                <a:latin typeface="Trebuchet MS" panose="020B0603020202020204" pitchFamily="34" charset="0"/>
              </a:rPr>
              <a:t>produit et rend accessible à tous l’ensemble des documents sur le site de la Branche.</a:t>
            </a:r>
            <a:endParaRPr lang="fr-FR" sz="1400" dirty="0">
              <a:latin typeface="Trebuchet MS" panose="020B0603020202020204" pitchFamily="34" charset="0"/>
            </a:endParaRPr>
          </a:p>
          <a:p>
            <a:pPr>
              <a:lnSpc>
                <a:spcPct val="150000"/>
              </a:lnSpc>
            </a:pPr>
            <a:endParaRPr lang="fr-FR" sz="1400" dirty="0">
              <a:latin typeface="Trebuchet MS" panose="020B0603020202020204" pitchFamily="34" charset="0"/>
            </a:endParaRPr>
          </a:p>
        </p:txBody>
      </p:sp>
      <p:sp>
        <p:nvSpPr>
          <p:cNvPr id="22" name="ZoneTexte 21">
            <a:extLst>
              <a:ext uri="{FF2B5EF4-FFF2-40B4-BE49-F238E27FC236}">
                <a16:creationId xmlns:a16="http://schemas.microsoft.com/office/drawing/2014/main" id="{B9A61F76-97C8-40F6-A99D-9412DAF6A155}"/>
              </a:ext>
            </a:extLst>
          </p:cNvPr>
          <p:cNvSpPr txBox="1"/>
          <p:nvPr/>
        </p:nvSpPr>
        <p:spPr>
          <a:xfrm>
            <a:off x="627408" y="1313781"/>
            <a:ext cx="11260464" cy="1169551"/>
          </a:xfrm>
          <a:prstGeom prst="rect">
            <a:avLst/>
          </a:prstGeom>
          <a:noFill/>
        </p:spPr>
        <p:txBody>
          <a:bodyPr wrap="square" rtlCol="0">
            <a:spAutoFit/>
          </a:bodyPr>
          <a:lstStyle/>
          <a:p>
            <a:pPr algn="just"/>
            <a:r>
              <a:rPr lang="fr-FR" sz="1400" dirty="0">
                <a:solidFill>
                  <a:srgbClr val="1A7079"/>
                </a:solidFill>
                <a:latin typeface="Trebuchet MS" panose="020B0603020202020204" pitchFamily="34" charset="0"/>
              </a:rPr>
              <a:t>Une branche professionnelle regroupe les entreprises d’un même secteur d’activité et relevant d’un accord ou d’une convention collective. Le champ d’application et le contenu des accords ou des conventions sont conclus par les organisations syndicales d’employeurs et les organisations syndicales de salariés représentatives. Le rôle de la branche est de définir, par la négociation, les garanties applicables aux salariés employés par les entreprises relevant de son champ d’application, notamment en matière de salaires minimas ou de classifications. </a:t>
            </a:r>
          </a:p>
        </p:txBody>
      </p:sp>
      <p:pic>
        <p:nvPicPr>
          <p:cNvPr id="4" name="Image 8">
            <a:extLst>
              <a:ext uri="{FF2B5EF4-FFF2-40B4-BE49-F238E27FC236}">
                <a16:creationId xmlns:a16="http://schemas.microsoft.com/office/drawing/2014/main" id="{B8EF6314-7559-1D54-2C15-4CE4CE12400B}"/>
              </a:ext>
            </a:extLst>
          </p:cNvPr>
          <p:cNvPicPr>
            <a:picLocks noChangeAspect="1"/>
          </p:cNvPicPr>
          <p:nvPr/>
        </p:nvPicPr>
        <p:blipFill>
          <a:blip r:embed="rId3"/>
          <a:stretch>
            <a:fillRect/>
          </a:stretch>
        </p:blipFill>
        <p:spPr>
          <a:xfrm>
            <a:off x="11418139" y="6246796"/>
            <a:ext cx="391907" cy="391907"/>
          </a:xfrm>
          <a:prstGeom prst="rect">
            <a:avLst/>
          </a:prstGeom>
        </p:spPr>
      </p:pic>
      <p:grpSp>
        <p:nvGrpSpPr>
          <p:cNvPr id="13" name="Group 12">
            <a:extLst>
              <a:ext uri="{FF2B5EF4-FFF2-40B4-BE49-F238E27FC236}">
                <a16:creationId xmlns:a16="http://schemas.microsoft.com/office/drawing/2014/main" id="{336302BC-328B-0D7B-1982-D466255A54C1}"/>
              </a:ext>
            </a:extLst>
          </p:cNvPr>
          <p:cNvGrpSpPr/>
          <p:nvPr/>
        </p:nvGrpSpPr>
        <p:grpSpPr>
          <a:xfrm>
            <a:off x="10268265" y="159180"/>
            <a:ext cx="764956" cy="854748"/>
            <a:chOff x="10145215" y="275739"/>
            <a:chExt cx="764956" cy="854748"/>
          </a:xfrm>
        </p:grpSpPr>
        <p:sp>
          <p:nvSpPr>
            <p:cNvPr id="15" name="Google Shape;190;p21">
              <a:extLst>
                <a:ext uri="{FF2B5EF4-FFF2-40B4-BE49-F238E27FC236}">
                  <a16:creationId xmlns:a16="http://schemas.microsoft.com/office/drawing/2014/main" id="{6602C819-81F0-11DF-1CA4-12032C4D500A}"/>
                </a:ext>
              </a:extLst>
            </p:cNvPr>
            <p:cNvSpPr/>
            <p:nvPr/>
          </p:nvSpPr>
          <p:spPr>
            <a:xfrm rot="16200000">
              <a:off x="10100319" y="320635"/>
              <a:ext cx="854748" cy="764956"/>
            </a:xfrm>
            <a:prstGeom prst="hexagon">
              <a:avLst>
                <a:gd name="adj" fmla="val 25000"/>
                <a:gd name="vf" fmla="val 115470"/>
              </a:avLst>
            </a:prstGeom>
            <a:noFill/>
            <a:ln w="28575">
              <a:solidFill>
                <a:srgbClr val="F99C05"/>
              </a:solidFill>
            </a:ln>
          </p:spPr>
          <p:txBody>
            <a:bodyPr spcFirstLastPara="1" wrap="square" lIns="34300" tIns="17150" rIns="34300" bIns="17150" anchor="ctr" anchorCtr="0">
              <a:noAutofit/>
            </a:bodyPr>
            <a:lstStyle/>
            <a:p>
              <a:pPr algn="ctr"/>
              <a:endParaRPr sz="1400" dirty="0">
                <a:solidFill>
                  <a:srgbClr val="FFFFFF"/>
                </a:solidFill>
                <a:latin typeface="Trebuchet MS" panose="020B0603020202020204" pitchFamily="34" charset="0"/>
                <a:sym typeface="Montserrat Light"/>
              </a:endParaRPr>
            </a:p>
          </p:txBody>
        </p:sp>
        <p:pic>
          <p:nvPicPr>
            <p:cNvPr id="16" name="Graphique 11">
              <a:extLst>
                <a:ext uri="{FF2B5EF4-FFF2-40B4-BE49-F238E27FC236}">
                  <a16:creationId xmlns:a16="http://schemas.microsoft.com/office/drawing/2014/main" id="{E9DEBC5E-4BE1-4EB6-8269-74AAD606A507}"/>
                </a:ext>
              </a:extLst>
            </p:cNvPr>
            <p:cNvPicPr>
              <a:picLocks noChangeAspect="1"/>
            </p:cNvPicPr>
            <p:nvPr/>
          </p:nvPicPr>
          <p:blipFill rotWithShape="1">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rcRect l="13593" r="12415" b="18424"/>
            <a:stretch/>
          </p:blipFill>
          <p:spPr>
            <a:xfrm>
              <a:off x="10286428" y="423367"/>
              <a:ext cx="486449" cy="536301"/>
            </a:xfrm>
            <a:prstGeom prst="rect">
              <a:avLst/>
            </a:prstGeom>
          </p:spPr>
        </p:pic>
      </p:grpSp>
      <p:sp>
        <p:nvSpPr>
          <p:cNvPr id="21" name="Freeform: Shape 45">
            <a:extLst>
              <a:ext uri="{FF2B5EF4-FFF2-40B4-BE49-F238E27FC236}">
                <a16:creationId xmlns:a16="http://schemas.microsoft.com/office/drawing/2014/main" id="{EA6DF216-E808-CE4D-6562-EE3F68E39F0B}"/>
              </a:ext>
            </a:extLst>
          </p:cNvPr>
          <p:cNvSpPr/>
          <p:nvPr/>
        </p:nvSpPr>
        <p:spPr>
          <a:xfrm>
            <a:off x="10268265" y="5453828"/>
            <a:ext cx="1549652" cy="805692"/>
          </a:xfrm>
          <a:custGeom>
            <a:avLst/>
            <a:gdLst>
              <a:gd name="connsiteX0" fmla="*/ 725285 w 725285"/>
              <a:gd name="connsiteY0" fmla="*/ 0 h 723329"/>
              <a:gd name="connsiteX1" fmla="*/ 725285 w 725285"/>
              <a:gd name="connsiteY1" fmla="*/ 408784 h 723329"/>
              <a:gd name="connsiteX2" fmla="*/ 410740 w 725285"/>
              <a:gd name="connsiteY2" fmla="*/ 723329 h 723329"/>
              <a:gd name="connsiteX3" fmla="*/ 0 w 725285"/>
              <a:gd name="connsiteY3" fmla="*/ 723329 h 723329"/>
              <a:gd name="connsiteX4" fmla="*/ 6986 w 725285"/>
              <a:gd name="connsiteY4" fmla="*/ 677552 h 723329"/>
              <a:gd name="connsiteX5" fmla="*/ 677200 w 725285"/>
              <a:gd name="connsiteY5" fmla="*/ 7338 h 723329"/>
              <a:gd name="connsiteX6" fmla="*/ 725285 w 725285"/>
              <a:gd name="connsiteY6" fmla="*/ 0 h 7233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25285" h="723329">
                <a:moveTo>
                  <a:pt x="725285" y="0"/>
                </a:moveTo>
                <a:lnTo>
                  <a:pt x="725285" y="408784"/>
                </a:lnTo>
                <a:cubicBezTo>
                  <a:pt x="725285" y="582502"/>
                  <a:pt x="584458" y="723329"/>
                  <a:pt x="410740" y="723329"/>
                </a:cubicBezTo>
                <a:lnTo>
                  <a:pt x="0" y="723329"/>
                </a:lnTo>
                <a:lnTo>
                  <a:pt x="6986" y="677552"/>
                </a:lnTo>
                <a:cubicBezTo>
                  <a:pt x="75826" y="341144"/>
                  <a:pt x="340792" y="76178"/>
                  <a:pt x="677200" y="7338"/>
                </a:cubicBezTo>
                <a:lnTo>
                  <a:pt x="725285" y="0"/>
                </a:lnTo>
                <a:close/>
              </a:path>
            </a:pathLst>
          </a:custGeom>
          <a:solidFill>
            <a:srgbClr val="C71652"/>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pic>
        <p:nvPicPr>
          <p:cNvPr id="2" name="Graphique 1" descr="Marketing">
            <a:extLst>
              <a:ext uri="{FF2B5EF4-FFF2-40B4-BE49-F238E27FC236}">
                <a16:creationId xmlns:a16="http://schemas.microsoft.com/office/drawing/2014/main" id="{E36C460E-6734-5BE8-F4AD-29965B71D8CB}"/>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9816233" y="5643891"/>
            <a:ext cx="452032" cy="452032"/>
          </a:xfrm>
          <a:prstGeom prst="rect">
            <a:avLst/>
          </a:prstGeom>
        </p:spPr>
      </p:pic>
      <p:sp>
        <p:nvSpPr>
          <p:cNvPr id="3" name="Slide Number Placeholder 3">
            <a:extLst>
              <a:ext uri="{FF2B5EF4-FFF2-40B4-BE49-F238E27FC236}">
                <a16:creationId xmlns:a16="http://schemas.microsoft.com/office/drawing/2014/main" id="{DA996114-6D48-8AC5-C26C-22E60EADC5BD}"/>
              </a:ext>
            </a:extLst>
          </p:cNvPr>
          <p:cNvSpPr>
            <a:spLocks noGrp="1"/>
          </p:cNvSpPr>
          <p:nvPr>
            <p:ph type="sldNum" sz="quarter" idx="12"/>
          </p:nvPr>
        </p:nvSpPr>
        <p:spPr>
          <a:xfrm>
            <a:off x="10961892" y="6356350"/>
            <a:ext cx="391907" cy="365125"/>
          </a:xfrm>
        </p:spPr>
        <p:txBody>
          <a:bodyPr/>
          <a:lstStyle/>
          <a:p>
            <a:fld id="{2737FE23-76C1-5144-87C5-A6B73D758774}" type="slidenum">
              <a:rPr lang="fr-FR" smtClean="0">
                <a:solidFill>
                  <a:schemeClr val="tx1"/>
                </a:solidFill>
              </a:rPr>
              <a:pPr/>
              <a:t>19</a:t>
            </a:fld>
            <a:endParaRPr lang="fr-FR" dirty="0">
              <a:solidFill>
                <a:schemeClr val="tx1"/>
              </a:solidFill>
            </a:endParaRPr>
          </a:p>
        </p:txBody>
      </p:sp>
      <p:sp>
        <p:nvSpPr>
          <p:cNvPr id="6" name="ZoneTexte 5">
            <a:extLst>
              <a:ext uri="{FF2B5EF4-FFF2-40B4-BE49-F238E27FC236}">
                <a16:creationId xmlns:a16="http://schemas.microsoft.com/office/drawing/2014/main" id="{44584D04-C577-CB9F-261C-F6D9EAF73A51}"/>
              </a:ext>
            </a:extLst>
          </p:cNvPr>
          <p:cNvSpPr txBox="1"/>
          <p:nvPr/>
        </p:nvSpPr>
        <p:spPr>
          <a:xfrm>
            <a:off x="7463864" y="5700287"/>
            <a:ext cx="2578385" cy="369332"/>
          </a:xfrm>
          <a:prstGeom prst="rect">
            <a:avLst/>
          </a:prstGeom>
          <a:noFill/>
        </p:spPr>
        <p:txBody>
          <a:bodyPr wrap="square">
            <a:spAutoFit/>
          </a:bodyPr>
          <a:lstStyle/>
          <a:p>
            <a:r>
              <a:rPr kumimoji="0" lang="fr-FR" sz="1800" b="0" i="1" u="none" strike="noStrike" kern="1200" cap="none" spc="0" normalizeH="0" baseline="0" noProof="0" dirty="0">
                <a:ln>
                  <a:noFill/>
                </a:ln>
                <a:solidFill>
                  <a:srgbClr val="F99C05"/>
                </a:solidFill>
                <a:effectLst/>
                <a:uLnTx/>
                <a:uFillTx/>
                <a:latin typeface="Trebuchet MS" panose="020B0603020202020204" pitchFamily="34" charset="0"/>
                <a:ea typeface="+mn-ea"/>
                <a:cs typeface="+mn-cs"/>
              </a:rPr>
              <a:t>www.branche-dmt.fr</a:t>
            </a:r>
            <a:endParaRPr lang="fr-FR" dirty="0">
              <a:solidFill>
                <a:srgbClr val="F99C05"/>
              </a:solidFill>
            </a:endParaRPr>
          </a:p>
        </p:txBody>
      </p:sp>
    </p:spTree>
    <p:extLst>
      <p:ext uri="{BB962C8B-B14F-4D97-AF65-F5344CB8AC3E}">
        <p14:creationId xmlns:p14="http://schemas.microsoft.com/office/powerpoint/2010/main" val="367672493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6A94ED2C-E554-49DD-83FF-1B8C1C68450E}"/>
              </a:ext>
            </a:extLst>
          </p:cNvPr>
          <p:cNvSpPr/>
          <p:nvPr/>
        </p:nvSpPr>
        <p:spPr>
          <a:xfrm>
            <a:off x="0" y="0"/>
            <a:ext cx="4226943" cy="6858000"/>
          </a:xfrm>
          <a:prstGeom prst="rect">
            <a:avLst/>
          </a:prstGeom>
          <a:solidFill>
            <a:srgbClr val="1A70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4" name="Title 3">
            <a:extLst>
              <a:ext uri="{FF2B5EF4-FFF2-40B4-BE49-F238E27FC236}">
                <a16:creationId xmlns:a16="http://schemas.microsoft.com/office/drawing/2014/main" id="{8284E382-9EF1-4EBC-8F04-8C4130B8A40A}"/>
              </a:ext>
            </a:extLst>
          </p:cNvPr>
          <p:cNvSpPr>
            <a:spLocks noGrp="1"/>
          </p:cNvSpPr>
          <p:nvPr>
            <p:ph type="title" idx="4294967295"/>
          </p:nvPr>
        </p:nvSpPr>
        <p:spPr>
          <a:xfrm>
            <a:off x="4621543" y="4171397"/>
            <a:ext cx="5894058" cy="1805527"/>
          </a:xfrm>
        </p:spPr>
        <p:txBody>
          <a:bodyPr/>
          <a:lstStyle/>
          <a:p>
            <a:r>
              <a:rPr lang="fr-FR" sz="4800" dirty="0">
                <a:solidFill>
                  <a:srgbClr val="1A7079"/>
                </a:solidFill>
                <a:latin typeface="Trebuchet MS" panose="020B0603020202020204" pitchFamily="34" charset="0"/>
              </a:rPr>
              <a:t>La documentation mise à disposition par la Branche</a:t>
            </a:r>
          </a:p>
        </p:txBody>
      </p:sp>
      <p:pic>
        <p:nvPicPr>
          <p:cNvPr id="25" name="Espace réservé pour une image  8">
            <a:extLst>
              <a:ext uri="{FF2B5EF4-FFF2-40B4-BE49-F238E27FC236}">
                <a16:creationId xmlns:a16="http://schemas.microsoft.com/office/drawing/2014/main" id="{6E45365F-ACDA-4051-B55D-14A0E1A4BADA}"/>
              </a:ext>
            </a:extLst>
          </p:cNvPr>
          <p:cNvPicPr>
            <a:picLocks noGrp="1" noChangeAspect="1"/>
          </p:cNvPicPr>
          <p:nvPr>
            <p:ph type="pic" sz="quarter" idx="13"/>
          </p:nvPr>
        </p:nvPicPr>
        <p:blipFill rotWithShape="1">
          <a:blip r:embed="rId3">
            <a:extLst>
              <a:ext uri="{28A0092B-C50C-407E-A947-70E740481C1C}">
                <a14:useLocalDpi xmlns:a14="http://schemas.microsoft.com/office/drawing/2010/main" val="0"/>
              </a:ext>
            </a:extLst>
          </a:blip>
          <a:srcRect l="23340" t="1445" r="24159" b="4640"/>
          <a:stretch/>
        </p:blipFill>
        <p:spPr>
          <a:xfrm>
            <a:off x="534837" y="360141"/>
            <a:ext cx="3157268" cy="3168062"/>
          </a:xfrm>
          <a:prstGeom prst="ellipse">
            <a:avLst/>
          </a:prstGeom>
        </p:spPr>
      </p:pic>
    </p:spTree>
    <p:extLst>
      <p:ext uri="{BB962C8B-B14F-4D97-AF65-F5344CB8AC3E}">
        <p14:creationId xmlns:p14="http://schemas.microsoft.com/office/powerpoint/2010/main" val="268665232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Image 7">
            <a:extLst>
              <a:ext uri="{FF2B5EF4-FFF2-40B4-BE49-F238E27FC236}">
                <a16:creationId xmlns:a16="http://schemas.microsoft.com/office/drawing/2014/main" id="{7AD137A7-198D-4EBB-956F-EBAE65D4010C}"/>
              </a:ext>
            </a:extLst>
          </p:cNvPr>
          <p:cNvPicPr>
            <a:picLocks noChangeAspect="1"/>
          </p:cNvPicPr>
          <p:nvPr/>
        </p:nvPicPr>
        <p:blipFill>
          <a:blip r:embed="rId2"/>
          <a:stretch>
            <a:fillRect/>
          </a:stretch>
        </p:blipFill>
        <p:spPr>
          <a:xfrm>
            <a:off x="546588" y="6541778"/>
            <a:ext cx="5016814" cy="96925"/>
          </a:xfrm>
          <a:prstGeom prst="rect">
            <a:avLst/>
          </a:prstGeom>
        </p:spPr>
      </p:pic>
      <p:pic>
        <p:nvPicPr>
          <p:cNvPr id="9" name="Image 8">
            <a:extLst>
              <a:ext uri="{FF2B5EF4-FFF2-40B4-BE49-F238E27FC236}">
                <a16:creationId xmlns:a16="http://schemas.microsoft.com/office/drawing/2014/main" id="{8D085D4C-8EAF-4137-A0F8-D298493154A5}"/>
              </a:ext>
            </a:extLst>
          </p:cNvPr>
          <p:cNvPicPr>
            <a:picLocks noChangeAspect="1"/>
          </p:cNvPicPr>
          <p:nvPr/>
        </p:nvPicPr>
        <p:blipFill>
          <a:blip r:embed="rId3"/>
          <a:stretch>
            <a:fillRect/>
          </a:stretch>
        </p:blipFill>
        <p:spPr>
          <a:xfrm>
            <a:off x="11418139" y="6246796"/>
            <a:ext cx="391907" cy="391907"/>
          </a:xfrm>
          <a:prstGeom prst="rect">
            <a:avLst/>
          </a:prstGeom>
        </p:spPr>
      </p:pic>
      <p:sp>
        <p:nvSpPr>
          <p:cNvPr id="11" name="Title 1">
            <a:extLst>
              <a:ext uri="{FF2B5EF4-FFF2-40B4-BE49-F238E27FC236}">
                <a16:creationId xmlns:a16="http://schemas.microsoft.com/office/drawing/2014/main" id="{3E7FC09A-6827-4EEA-AA9D-6A51D38D747E}"/>
              </a:ext>
            </a:extLst>
          </p:cNvPr>
          <p:cNvSpPr txBox="1">
            <a:spLocks/>
          </p:cNvSpPr>
          <p:nvPr/>
        </p:nvSpPr>
        <p:spPr>
          <a:xfrm>
            <a:off x="503726" y="346865"/>
            <a:ext cx="10373824" cy="452032"/>
          </a:xfrm>
          <a:prstGeom prst="rect">
            <a:avLst/>
          </a:prstGeom>
        </p:spPr>
        <p:txBody>
          <a:bodyPr vert="horz" lIns="91440" tIns="45720" rIns="91440" bIns="45720" rtlCol="0" anchor="t">
            <a:noAutofit/>
          </a:bodyPr>
          <a:lstStyle>
            <a:lvl1pPr algn="l" defTabSz="914400" rtl="0" eaLnBrk="1" latinLnBrk="0" hangingPunct="1">
              <a:lnSpc>
                <a:spcPct val="90000"/>
              </a:lnSpc>
              <a:spcBef>
                <a:spcPct val="0"/>
              </a:spcBef>
              <a:buNone/>
              <a:defRPr sz="6000" b="1" kern="1200">
                <a:solidFill>
                  <a:schemeClr val="tx1"/>
                </a:solidFill>
                <a:latin typeface="+mn-lt"/>
                <a:ea typeface="+mj-ea"/>
                <a:cs typeface="+mj-cs"/>
              </a:defRPr>
            </a:lvl1pPr>
          </a:lstStyle>
          <a:p>
            <a:r>
              <a:rPr lang="fr-FR" sz="2800" noProof="1">
                <a:solidFill>
                  <a:srgbClr val="1A7079"/>
                </a:solidFill>
                <a:latin typeface="Trebuchet MS" panose="020B0603020202020204" pitchFamily="34" charset="0"/>
              </a:rPr>
              <a:t>RÔLE DE L’EMPLOYEUR</a:t>
            </a:r>
            <a:br>
              <a:rPr lang="fr-FR" sz="2800" noProof="1">
                <a:solidFill>
                  <a:srgbClr val="1A7079"/>
                </a:solidFill>
                <a:latin typeface="Trebuchet MS" panose="020B0603020202020204" pitchFamily="34" charset="0"/>
              </a:rPr>
            </a:br>
            <a:r>
              <a:rPr lang="fr-FR" sz="2400" noProof="1">
                <a:solidFill>
                  <a:srgbClr val="1A7079"/>
                </a:solidFill>
                <a:latin typeface="Trebuchet MS" panose="020B0603020202020204" pitchFamily="34" charset="0"/>
              </a:rPr>
              <a:t>Les articles 5.2 et 5.3 de l’accord de classification</a:t>
            </a:r>
            <a:endParaRPr lang="fr-FR" sz="2800" noProof="1">
              <a:solidFill>
                <a:srgbClr val="1A7079"/>
              </a:solidFill>
              <a:latin typeface="Trebuchet MS" panose="020B0603020202020204" pitchFamily="34" charset="0"/>
            </a:endParaRPr>
          </a:p>
        </p:txBody>
      </p:sp>
      <p:sp>
        <p:nvSpPr>
          <p:cNvPr id="10" name="Rectangle: Rounded Corners 6">
            <a:extLst>
              <a:ext uri="{FF2B5EF4-FFF2-40B4-BE49-F238E27FC236}">
                <a16:creationId xmlns:a16="http://schemas.microsoft.com/office/drawing/2014/main" id="{D24BEDA9-FC0C-4B28-8C0C-2031BCAB0E5E}"/>
              </a:ext>
            </a:extLst>
          </p:cNvPr>
          <p:cNvSpPr/>
          <p:nvPr/>
        </p:nvSpPr>
        <p:spPr>
          <a:xfrm>
            <a:off x="546588" y="1305680"/>
            <a:ext cx="11260464" cy="4941116"/>
          </a:xfrm>
          <a:prstGeom prst="roundRect">
            <a:avLst/>
          </a:prstGeom>
          <a:solidFill>
            <a:sysClr val="window" lastClr="FFFFFF"/>
          </a:solidFill>
          <a:ln w="12700" cap="flat" cmpd="sng" algn="ctr">
            <a:noFill/>
            <a:prstDash val="solid"/>
            <a:miter lim="800000"/>
          </a:ln>
          <a:effectLst>
            <a:outerShdw blurRad="241300" dist="152400" dir="2700000" algn="tl" rotWithShape="0">
              <a:prstClr val="black">
                <a:alpha val="40000"/>
              </a:prst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sp>
        <p:nvSpPr>
          <p:cNvPr id="13" name="Freeform: Shape 45">
            <a:extLst>
              <a:ext uri="{FF2B5EF4-FFF2-40B4-BE49-F238E27FC236}">
                <a16:creationId xmlns:a16="http://schemas.microsoft.com/office/drawing/2014/main" id="{B7D59318-D9E5-4910-A553-D2AEF7165ABE}"/>
              </a:ext>
            </a:extLst>
          </p:cNvPr>
          <p:cNvSpPr/>
          <p:nvPr/>
        </p:nvSpPr>
        <p:spPr>
          <a:xfrm>
            <a:off x="10268265" y="5453828"/>
            <a:ext cx="1549652" cy="805692"/>
          </a:xfrm>
          <a:custGeom>
            <a:avLst/>
            <a:gdLst>
              <a:gd name="connsiteX0" fmla="*/ 725285 w 725285"/>
              <a:gd name="connsiteY0" fmla="*/ 0 h 723329"/>
              <a:gd name="connsiteX1" fmla="*/ 725285 w 725285"/>
              <a:gd name="connsiteY1" fmla="*/ 408784 h 723329"/>
              <a:gd name="connsiteX2" fmla="*/ 410740 w 725285"/>
              <a:gd name="connsiteY2" fmla="*/ 723329 h 723329"/>
              <a:gd name="connsiteX3" fmla="*/ 0 w 725285"/>
              <a:gd name="connsiteY3" fmla="*/ 723329 h 723329"/>
              <a:gd name="connsiteX4" fmla="*/ 6986 w 725285"/>
              <a:gd name="connsiteY4" fmla="*/ 677552 h 723329"/>
              <a:gd name="connsiteX5" fmla="*/ 677200 w 725285"/>
              <a:gd name="connsiteY5" fmla="*/ 7338 h 723329"/>
              <a:gd name="connsiteX6" fmla="*/ 725285 w 725285"/>
              <a:gd name="connsiteY6" fmla="*/ 0 h 7233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25285" h="723329">
                <a:moveTo>
                  <a:pt x="725285" y="0"/>
                </a:moveTo>
                <a:lnTo>
                  <a:pt x="725285" y="408784"/>
                </a:lnTo>
                <a:cubicBezTo>
                  <a:pt x="725285" y="582502"/>
                  <a:pt x="584458" y="723329"/>
                  <a:pt x="410740" y="723329"/>
                </a:cubicBezTo>
                <a:lnTo>
                  <a:pt x="0" y="723329"/>
                </a:lnTo>
                <a:lnTo>
                  <a:pt x="6986" y="677552"/>
                </a:lnTo>
                <a:cubicBezTo>
                  <a:pt x="75826" y="341144"/>
                  <a:pt x="340792" y="76178"/>
                  <a:pt x="677200" y="7338"/>
                </a:cubicBezTo>
                <a:lnTo>
                  <a:pt x="725285" y="0"/>
                </a:lnTo>
                <a:close/>
              </a:path>
            </a:pathLst>
          </a:custGeom>
          <a:solidFill>
            <a:srgbClr val="C71652"/>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sp>
        <p:nvSpPr>
          <p:cNvPr id="14" name="ZoneTexte 13">
            <a:extLst>
              <a:ext uri="{FF2B5EF4-FFF2-40B4-BE49-F238E27FC236}">
                <a16:creationId xmlns:a16="http://schemas.microsoft.com/office/drawing/2014/main" id="{91A3C6E0-FAED-499E-B5B9-D36ABEC85D08}"/>
              </a:ext>
            </a:extLst>
          </p:cNvPr>
          <p:cNvSpPr txBox="1"/>
          <p:nvPr/>
        </p:nvSpPr>
        <p:spPr>
          <a:xfrm>
            <a:off x="782046" y="1305680"/>
            <a:ext cx="10863366" cy="4669420"/>
          </a:xfrm>
          <a:prstGeom prst="rect">
            <a:avLst/>
          </a:prstGeom>
          <a:noFill/>
        </p:spPr>
        <p:txBody>
          <a:bodyPr wrap="square" rtlCol="0">
            <a:spAutoFit/>
          </a:bodyPr>
          <a:lstStyle/>
          <a:p>
            <a:pPr algn="ctr">
              <a:lnSpc>
                <a:spcPct val="150000"/>
              </a:lnSpc>
            </a:pPr>
            <a:r>
              <a:rPr lang="fr-FR" b="1" dirty="0">
                <a:solidFill>
                  <a:srgbClr val="1A7079"/>
                </a:solidFill>
                <a:uFill>
                  <a:solidFill>
                    <a:srgbClr val="C71652"/>
                  </a:solidFill>
                </a:uFill>
                <a:latin typeface="Trebuchet MS" panose="020B0603020202020204" pitchFamily="34" charset="0"/>
              </a:rPr>
              <a:t>A LA MISE EN PLACE DE LA NOUVELLE CLASSIFICATION</a:t>
            </a:r>
            <a:endParaRPr lang="fr-FR" sz="1400" b="1" dirty="0">
              <a:uFill>
                <a:solidFill>
                  <a:srgbClr val="C71652"/>
                </a:solidFill>
              </a:uFill>
              <a:latin typeface="Trebuchet MS" panose="020B0603020202020204" pitchFamily="34" charset="0"/>
            </a:endParaRPr>
          </a:p>
          <a:p>
            <a:pPr>
              <a:lnSpc>
                <a:spcPct val="150000"/>
              </a:lnSpc>
            </a:pPr>
            <a:r>
              <a:rPr lang="fr-FR" sz="1400" b="1" dirty="0">
                <a:solidFill>
                  <a:srgbClr val="1A7079"/>
                </a:solidFill>
                <a:latin typeface="Trebuchet MS" panose="020B0603020202020204" pitchFamily="34" charset="0"/>
              </a:rPr>
              <a:t>Après analyse de l’emploi, </a:t>
            </a:r>
            <a:r>
              <a:rPr lang="fr-FR" sz="1400" b="1" dirty="0">
                <a:solidFill>
                  <a:srgbClr val="F99C05"/>
                </a:solidFill>
                <a:latin typeface="Trebuchet MS" panose="020B0603020202020204" pitchFamily="34" charset="0"/>
              </a:rPr>
              <a:t>l’employeur détermine le classement </a:t>
            </a:r>
            <a:r>
              <a:rPr lang="fr-FR" sz="1400" dirty="0">
                <a:latin typeface="Trebuchet MS" panose="020B0603020202020204" pitchFamily="34" charset="0"/>
              </a:rPr>
              <a:t>de l’emploi considéré selon la méthode de classement des emplois. </a:t>
            </a:r>
            <a:r>
              <a:rPr lang="fr-FR" sz="1400" b="1" dirty="0">
                <a:solidFill>
                  <a:srgbClr val="F99C05"/>
                </a:solidFill>
                <a:latin typeface="Trebuchet MS" panose="020B0603020202020204" pitchFamily="34" charset="0"/>
              </a:rPr>
              <a:t>L’employeur notifie par écrit</a:t>
            </a:r>
            <a:r>
              <a:rPr lang="fr-FR" sz="1400" dirty="0">
                <a:latin typeface="Trebuchet MS" panose="020B0603020202020204" pitchFamily="34" charset="0"/>
              </a:rPr>
              <a:t>, à chaque salarié, le classement de son emploi. </a:t>
            </a:r>
          </a:p>
          <a:p>
            <a:pPr>
              <a:lnSpc>
                <a:spcPct val="150000"/>
              </a:lnSpc>
            </a:pPr>
            <a:r>
              <a:rPr lang="fr-FR" sz="1400" dirty="0">
                <a:latin typeface="Trebuchet MS" panose="020B0603020202020204" pitchFamily="34" charset="0"/>
              </a:rPr>
              <a:t>Dans un délai d’un mois à partir de cette notification, </a:t>
            </a:r>
            <a:r>
              <a:rPr lang="fr-FR" sz="1400" b="1" dirty="0">
                <a:solidFill>
                  <a:srgbClr val="F99C05"/>
                </a:solidFill>
                <a:latin typeface="Trebuchet MS" panose="020B0603020202020204" pitchFamily="34" charset="0"/>
              </a:rPr>
              <a:t>le salarié peut adresser à son employeur une demande d’explications concernant le classement retenu</a:t>
            </a:r>
            <a:r>
              <a:rPr lang="fr-FR" sz="1400" dirty="0">
                <a:latin typeface="Trebuchet MS" panose="020B0603020202020204" pitchFamily="34" charset="0"/>
              </a:rPr>
              <a:t>.</a:t>
            </a:r>
          </a:p>
          <a:p>
            <a:pPr>
              <a:lnSpc>
                <a:spcPct val="150000"/>
              </a:lnSpc>
            </a:pPr>
            <a:r>
              <a:rPr lang="fr-FR" sz="1400" dirty="0">
                <a:latin typeface="Trebuchet MS" panose="020B0603020202020204" pitchFamily="34" charset="0"/>
              </a:rPr>
              <a:t>En réponse, dans le délai d’un mois suivant cette demande, </a:t>
            </a:r>
            <a:r>
              <a:rPr lang="fr-FR" sz="1400" b="1" dirty="0">
                <a:solidFill>
                  <a:srgbClr val="F99C05"/>
                </a:solidFill>
                <a:latin typeface="Trebuchet MS" panose="020B0603020202020204" pitchFamily="34" charset="0"/>
              </a:rPr>
              <a:t>l’employeur indique par une réponse formelle au salarié</a:t>
            </a:r>
            <a:r>
              <a:rPr lang="fr-FR" sz="1400" dirty="0">
                <a:latin typeface="Trebuchet MS" panose="020B0603020202020204" pitchFamily="34" charset="0"/>
              </a:rPr>
              <a:t>, par tout moyen, le degré retenu pour chaque critère classant du référentiel. Cette réponse peut avoir lieu à l’occasion d’un entretien entre le salarié et l’employeur ou son représentant.</a:t>
            </a:r>
          </a:p>
          <a:p>
            <a:pPr>
              <a:lnSpc>
                <a:spcPct val="150000"/>
              </a:lnSpc>
            </a:pPr>
            <a:endParaRPr lang="fr-FR" sz="1400" dirty="0">
              <a:latin typeface="Trebuchet MS" panose="020B0603020202020204" pitchFamily="34" charset="0"/>
            </a:endParaRPr>
          </a:p>
          <a:p>
            <a:pPr>
              <a:lnSpc>
                <a:spcPct val="150000"/>
              </a:lnSpc>
            </a:pPr>
            <a:r>
              <a:rPr lang="fr-FR" sz="1400" dirty="0">
                <a:latin typeface="Trebuchet MS" panose="020B0603020202020204" pitchFamily="34" charset="0"/>
              </a:rPr>
              <a:t>Les </a:t>
            </a:r>
            <a:r>
              <a:rPr lang="fr-FR" sz="1400" b="1" dirty="0">
                <a:solidFill>
                  <a:srgbClr val="1A7079"/>
                </a:solidFill>
                <a:latin typeface="Trebuchet MS" panose="020B0603020202020204" pitchFamily="34" charset="0"/>
              </a:rPr>
              <a:t>partenaires sociaux rappellent que la </a:t>
            </a:r>
            <a:r>
              <a:rPr lang="fr-FR" sz="1400" b="1" dirty="0">
                <a:solidFill>
                  <a:srgbClr val="F99C05"/>
                </a:solidFill>
                <a:latin typeface="Trebuchet MS" panose="020B0603020202020204" pitchFamily="34" charset="0"/>
              </a:rPr>
              <a:t>mise en place effective de la nouvelle classification est obligatoire et qu’elle relève de la seule responsabilité de l’employeur</a:t>
            </a:r>
            <a:r>
              <a:rPr lang="fr-FR" sz="1400" b="1" dirty="0">
                <a:solidFill>
                  <a:srgbClr val="1A7079"/>
                </a:solidFill>
                <a:latin typeface="Trebuchet MS" panose="020B0603020202020204" pitchFamily="34" charset="0"/>
              </a:rPr>
              <a:t> </a:t>
            </a:r>
            <a:r>
              <a:rPr lang="fr-FR" sz="1400" dirty="0">
                <a:latin typeface="Trebuchet MS" panose="020B0603020202020204" pitchFamily="34" charset="0"/>
              </a:rPr>
              <a:t>ou de son représentant. </a:t>
            </a:r>
          </a:p>
          <a:p>
            <a:pPr>
              <a:lnSpc>
                <a:spcPct val="150000"/>
              </a:lnSpc>
            </a:pPr>
            <a:r>
              <a:rPr lang="fr-FR" sz="1400" dirty="0">
                <a:latin typeface="Trebuchet MS" panose="020B0603020202020204" pitchFamily="34" charset="0"/>
              </a:rPr>
              <a:t>Néanmoins, </a:t>
            </a:r>
            <a:r>
              <a:rPr lang="fr-FR" sz="1400" b="1" dirty="0">
                <a:solidFill>
                  <a:srgbClr val="1A7079"/>
                </a:solidFill>
                <a:latin typeface="Trebuchet MS" panose="020B0603020202020204" pitchFamily="34" charset="0"/>
              </a:rPr>
              <a:t>il est </a:t>
            </a:r>
            <a:r>
              <a:rPr lang="fr-FR" sz="1400" b="1" dirty="0">
                <a:solidFill>
                  <a:srgbClr val="F99C05"/>
                </a:solidFill>
                <a:latin typeface="Trebuchet MS" panose="020B0603020202020204" pitchFamily="34" charset="0"/>
              </a:rPr>
              <a:t>préconisé par la branche que la méthode soit instaurée dans une logique d’échange et de dialogue sur le contenu de l’emploi tant au niveau des relations individuelles que collectives</a:t>
            </a:r>
            <a:r>
              <a:rPr lang="fr-FR" sz="1400" b="1" dirty="0">
                <a:solidFill>
                  <a:srgbClr val="1A7079"/>
                </a:solidFill>
                <a:latin typeface="Trebuchet MS" panose="020B0603020202020204" pitchFamily="34" charset="0"/>
              </a:rPr>
              <a:t> </a:t>
            </a:r>
            <a:r>
              <a:rPr lang="fr-FR" sz="1400" dirty="0">
                <a:latin typeface="Trebuchet MS" panose="020B0603020202020204" pitchFamily="34" charset="0"/>
              </a:rPr>
              <a:t>du travail</a:t>
            </a:r>
            <a:r>
              <a:rPr lang="fr-FR" sz="1400" dirty="0">
                <a:solidFill>
                  <a:srgbClr val="1A7079"/>
                </a:solidFill>
                <a:latin typeface="Trebuchet MS" panose="020B0603020202020204" pitchFamily="34" charset="0"/>
              </a:rPr>
              <a:t>.</a:t>
            </a:r>
          </a:p>
          <a:p>
            <a:pPr>
              <a:lnSpc>
                <a:spcPct val="150000"/>
              </a:lnSpc>
            </a:pPr>
            <a:endParaRPr lang="fr-FR" sz="1400" dirty="0">
              <a:latin typeface="Trebuchet MS" panose="020B0603020202020204" pitchFamily="34" charset="0"/>
            </a:endParaRPr>
          </a:p>
        </p:txBody>
      </p:sp>
      <p:pic>
        <p:nvPicPr>
          <p:cNvPr id="19" name="Graphique 18" descr="Marketing">
            <a:extLst>
              <a:ext uri="{FF2B5EF4-FFF2-40B4-BE49-F238E27FC236}">
                <a16:creationId xmlns:a16="http://schemas.microsoft.com/office/drawing/2014/main" id="{5D83BD6E-207B-47A6-98DE-C1F39F2E3694}"/>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9816233" y="5643891"/>
            <a:ext cx="452032" cy="452032"/>
          </a:xfrm>
          <a:prstGeom prst="rect">
            <a:avLst/>
          </a:prstGeom>
        </p:spPr>
      </p:pic>
      <p:grpSp>
        <p:nvGrpSpPr>
          <p:cNvPr id="12" name="Group 11">
            <a:extLst>
              <a:ext uri="{FF2B5EF4-FFF2-40B4-BE49-F238E27FC236}">
                <a16:creationId xmlns:a16="http://schemas.microsoft.com/office/drawing/2014/main" id="{1EC08899-E478-1A36-236E-EA36A9E9D61A}"/>
              </a:ext>
            </a:extLst>
          </p:cNvPr>
          <p:cNvGrpSpPr/>
          <p:nvPr/>
        </p:nvGrpSpPr>
        <p:grpSpPr>
          <a:xfrm>
            <a:off x="10268265" y="159180"/>
            <a:ext cx="764956" cy="854748"/>
            <a:chOff x="10145215" y="275739"/>
            <a:chExt cx="764956" cy="854748"/>
          </a:xfrm>
        </p:grpSpPr>
        <p:sp>
          <p:nvSpPr>
            <p:cNvPr id="17" name="Google Shape;190;p21">
              <a:extLst>
                <a:ext uri="{FF2B5EF4-FFF2-40B4-BE49-F238E27FC236}">
                  <a16:creationId xmlns:a16="http://schemas.microsoft.com/office/drawing/2014/main" id="{E0E5DBF4-42C8-7E3A-13F1-C6CC2D8C0435}"/>
                </a:ext>
              </a:extLst>
            </p:cNvPr>
            <p:cNvSpPr/>
            <p:nvPr/>
          </p:nvSpPr>
          <p:spPr>
            <a:xfrm rot="16200000">
              <a:off x="10100319" y="320635"/>
              <a:ext cx="854748" cy="764956"/>
            </a:xfrm>
            <a:prstGeom prst="hexagon">
              <a:avLst>
                <a:gd name="adj" fmla="val 25000"/>
                <a:gd name="vf" fmla="val 115470"/>
              </a:avLst>
            </a:prstGeom>
            <a:noFill/>
            <a:ln w="28575">
              <a:solidFill>
                <a:srgbClr val="F99C05"/>
              </a:solidFill>
            </a:ln>
          </p:spPr>
          <p:txBody>
            <a:bodyPr spcFirstLastPara="1" wrap="square" lIns="34300" tIns="17150" rIns="34300" bIns="17150" anchor="ctr" anchorCtr="0">
              <a:noAutofit/>
            </a:bodyPr>
            <a:lstStyle/>
            <a:p>
              <a:pPr algn="ctr"/>
              <a:endParaRPr sz="1400" dirty="0">
                <a:solidFill>
                  <a:srgbClr val="FFFFFF"/>
                </a:solidFill>
                <a:latin typeface="Trebuchet MS" panose="020B0603020202020204" pitchFamily="34" charset="0"/>
                <a:sym typeface="Montserrat Light"/>
              </a:endParaRPr>
            </a:p>
          </p:txBody>
        </p:sp>
        <p:pic>
          <p:nvPicPr>
            <p:cNvPr id="18" name="Graphique 11">
              <a:extLst>
                <a:ext uri="{FF2B5EF4-FFF2-40B4-BE49-F238E27FC236}">
                  <a16:creationId xmlns:a16="http://schemas.microsoft.com/office/drawing/2014/main" id="{42A02DD4-AA72-A553-C87E-DA57C3F9458D}"/>
                </a:ext>
              </a:extLst>
            </p:cNvPr>
            <p:cNvPicPr>
              <a:picLocks noChangeAspect="1"/>
            </p:cNvPicPr>
            <p:nvPr/>
          </p:nvPicPr>
          <p:blipFill rotWithShape="1">
            <a:blip r:embed="rId6" cstate="print">
              <a:extLst>
                <a:ext uri="{28A0092B-C50C-407E-A947-70E740481C1C}">
                  <a14:useLocalDpi xmlns:a14="http://schemas.microsoft.com/office/drawing/2010/main" val="0"/>
                </a:ext>
                <a:ext uri="{96DAC541-7B7A-43D3-8B79-37D633B846F1}">
                  <asvg:svgBlip xmlns:asvg="http://schemas.microsoft.com/office/drawing/2016/SVG/main" r:embed="rId7"/>
                </a:ext>
              </a:extLst>
            </a:blip>
            <a:srcRect l="13593" r="12415" b="18424"/>
            <a:stretch/>
          </p:blipFill>
          <p:spPr>
            <a:xfrm>
              <a:off x="10286428" y="423367"/>
              <a:ext cx="486449" cy="536301"/>
            </a:xfrm>
            <a:prstGeom prst="rect">
              <a:avLst/>
            </a:prstGeom>
          </p:spPr>
        </p:pic>
      </p:grpSp>
      <p:sp>
        <p:nvSpPr>
          <p:cNvPr id="3" name="Slide Number Placeholder 3">
            <a:extLst>
              <a:ext uri="{FF2B5EF4-FFF2-40B4-BE49-F238E27FC236}">
                <a16:creationId xmlns:a16="http://schemas.microsoft.com/office/drawing/2014/main" id="{95695C4B-5FBC-27C1-000A-25C05FB97E39}"/>
              </a:ext>
            </a:extLst>
          </p:cNvPr>
          <p:cNvSpPr>
            <a:spLocks noGrp="1"/>
          </p:cNvSpPr>
          <p:nvPr>
            <p:ph type="sldNum" sz="quarter" idx="12"/>
          </p:nvPr>
        </p:nvSpPr>
        <p:spPr>
          <a:xfrm>
            <a:off x="10961892" y="6356350"/>
            <a:ext cx="391907" cy="365125"/>
          </a:xfrm>
        </p:spPr>
        <p:txBody>
          <a:bodyPr/>
          <a:lstStyle/>
          <a:p>
            <a:fld id="{2737FE23-76C1-5144-87C5-A6B73D758774}" type="slidenum">
              <a:rPr lang="fr-FR" smtClean="0">
                <a:solidFill>
                  <a:schemeClr val="tx1"/>
                </a:solidFill>
              </a:rPr>
              <a:pPr/>
              <a:t>20</a:t>
            </a:fld>
            <a:endParaRPr lang="fr-FR" dirty="0">
              <a:solidFill>
                <a:schemeClr val="tx1"/>
              </a:solidFill>
            </a:endParaRPr>
          </a:p>
        </p:txBody>
      </p:sp>
      <p:sp>
        <p:nvSpPr>
          <p:cNvPr id="4" name="ZoneTexte 3">
            <a:extLst>
              <a:ext uri="{FF2B5EF4-FFF2-40B4-BE49-F238E27FC236}">
                <a16:creationId xmlns:a16="http://schemas.microsoft.com/office/drawing/2014/main" id="{E0517F0B-47A9-1B83-68BF-C717940B8663}"/>
              </a:ext>
            </a:extLst>
          </p:cNvPr>
          <p:cNvSpPr txBox="1"/>
          <p:nvPr/>
        </p:nvSpPr>
        <p:spPr>
          <a:xfrm>
            <a:off x="7463864" y="5700287"/>
            <a:ext cx="2578385" cy="369332"/>
          </a:xfrm>
          <a:prstGeom prst="rect">
            <a:avLst/>
          </a:prstGeom>
          <a:noFill/>
        </p:spPr>
        <p:txBody>
          <a:bodyPr wrap="square">
            <a:spAutoFit/>
          </a:bodyPr>
          <a:lstStyle/>
          <a:p>
            <a:r>
              <a:rPr kumimoji="0" lang="fr-FR" sz="1800" b="0" i="1" u="none" strike="noStrike" kern="1200" cap="none" spc="0" normalizeH="0" baseline="0" noProof="0" dirty="0">
                <a:ln>
                  <a:noFill/>
                </a:ln>
                <a:solidFill>
                  <a:srgbClr val="F99C05"/>
                </a:solidFill>
                <a:effectLst/>
                <a:uLnTx/>
                <a:uFillTx/>
                <a:latin typeface="Trebuchet MS" panose="020B0603020202020204" pitchFamily="34" charset="0"/>
                <a:ea typeface="+mn-ea"/>
                <a:cs typeface="+mn-cs"/>
              </a:rPr>
              <a:t>www.branche-dmt.fr</a:t>
            </a:r>
            <a:endParaRPr lang="fr-FR" dirty="0">
              <a:solidFill>
                <a:srgbClr val="F99C05"/>
              </a:solidFill>
            </a:endParaRPr>
          </a:p>
        </p:txBody>
      </p:sp>
    </p:spTree>
    <p:extLst>
      <p:ext uri="{BB962C8B-B14F-4D97-AF65-F5344CB8AC3E}">
        <p14:creationId xmlns:p14="http://schemas.microsoft.com/office/powerpoint/2010/main" val="15668390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Image 7">
            <a:extLst>
              <a:ext uri="{FF2B5EF4-FFF2-40B4-BE49-F238E27FC236}">
                <a16:creationId xmlns:a16="http://schemas.microsoft.com/office/drawing/2014/main" id="{7AD137A7-198D-4EBB-956F-EBAE65D4010C}"/>
              </a:ext>
            </a:extLst>
          </p:cNvPr>
          <p:cNvPicPr>
            <a:picLocks noChangeAspect="1"/>
          </p:cNvPicPr>
          <p:nvPr/>
        </p:nvPicPr>
        <p:blipFill>
          <a:blip r:embed="rId2"/>
          <a:stretch>
            <a:fillRect/>
          </a:stretch>
        </p:blipFill>
        <p:spPr>
          <a:xfrm>
            <a:off x="546588" y="6541778"/>
            <a:ext cx="5016814" cy="96925"/>
          </a:xfrm>
          <a:prstGeom prst="rect">
            <a:avLst/>
          </a:prstGeom>
        </p:spPr>
      </p:pic>
      <p:pic>
        <p:nvPicPr>
          <p:cNvPr id="9" name="Image 8">
            <a:extLst>
              <a:ext uri="{FF2B5EF4-FFF2-40B4-BE49-F238E27FC236}">
                <a16:creationId xmlns:a16="http://schemas.microsoft.com/office/drawing/2014/main" id="{8D085D4C-8EAF-4137-A0F8-D298493154A5}"/>
              </a:ext>
            </a:extLst>
          </p:cNvPr>
          <p:cNvPicPr>
            <a:picLocks noChangeAspect="1"/>
          </p:cNvPicPr>
          <p:nvPr/>
        </p:nvPicPr>
        <p:blipFill>
          <a:blip r:embed="rId3"/>
          <a:stretch>
            <a:fillRect/>
          </a:stretch>
        </p:blipFill>
        <p:spPr>
          <a:xfrm>
            <a:off x="11418139" y="6246796"/>
            <a:ext cx="391907" cy="391907"/>
          </a:xfrm>
          <a:prstGeom prst="rect">
            <a:avLst/>
          </a:prstGeom>
        </p:spPr>
      </p:pic>
      <p:sp>
        <p:nvSpPr>
          <p:cNvPr id="11" name="Title 1">
            <a:extLst>
              <a:ext uri="{FF2B5EF4-FFF2-40B4-BE49-F238E27FC236}">
                <a16:creationId xmlns:a16="http://schemas.microsoft.com/office/drawing/2014/main" id="{3E7FC09A-6827-4EEA-AA9D-6A51D38D747E}"/>
              </a:ext>
            </a:extLst>
          </p:cNvPr>
          <p:cNvSpPr txBox="1">
            <a:spLocks/>
          </p:cNvSpPr>
          <p:nvPr/>
        </p:nvSpPr>
        <p:spPr>
          <a:xfrm>
            <a:off x="503726" y="346865"/>
            <a:ext cx="10373824" cy="452032"/>
          </a:xfrm>
          <a:prstGeom prst="rect">
            <a:avLst/>
          </a:prstGeom>
        </p:spPr>
        <p:txBody>
          <a:bodyPr vert="horz" lIns="91440" tIns="45720" rIns="91440" bIns="45720" rtlCol="0" anchor="t">
            <a:noAutofit/>
          </a:bodyPr>
          <a:lstStyle>
            <a:lvl1pPr algn="l" defTabSz="914400" rtl="0" eaLnBrk="1" latinLnBrk="0" hangingPunct="1">
              <a:lnSpc>
                <a:spcPct val="90000"/>
              </a:lnSpc>
              <a:spcBef>
                <a:spcPct val="0"/>
              </a:spcBef>
              <a:buNone/>
              <a:defRPr sz="6000" b="1" kern="1200">
                <a:solidFill>
                  <a:schemeClr val="tx1"/>
                </a:solidFill>
                <a:latin typeface="+mn-lt"/>
                <a:ea typeface="+mj-ea"/>
                <a:cs typeface="+mj-cs"/>
              </a:defRPr>
            </a:lvl1pPr>
          </a:lstStyle>
          <a:p>
            <a:r>
              <a:rPr lang="fr-FR" sz="2800" noProof="1">
                <a:solidFill>
                  <a:srgbClr val="1A7079"/>
                </a:solidFill>
                <a:latin typeface="Trebuchet MS" panose="020B0603020202020204" pitchFamily="34" charset="0"/>
              </a:rPr>
              <a:t>RÔLE DE L’EMPLOYEUR</a:t>
            </a:r>
            <a:br>
              <a:rPr lang="fr-FR" sz="2800" noProof="1">
                <a:solidFill>
                  <a:srgbClr val="1A7079"/>
                </a:solidFill>
                <a:latin typeface="Trebuchet MS" panose="020B0603020202020204" pitchFamily="34" charset="0"/>
              </a:rPr>
            </a:br>
            <a:r>
              <a:rPr lang="fr-FR" sz="2400" noProof="1">
                <a:solidFill>
                  <a:srgbClr val="1A7079"/>
                </a:solidFill>
                <a:latin typeface="Trebuchet MS" panose="020B0603020202020204" pitchFamily="34" charset="0"/>
              </a:rPr>
              <a:t>Les articles 5.2 et 5.3 de l’accord de classification</a:t>
            </a:r>
            <a:endParaRPr lang="fr-FR" sz="2800" noProof="1">
              <a:solidFill>
                <a:srgbClr val="1A7079"/>
              </a:solidFill>
              <a:latin typeface="Trebuchet MS" panose="020B0603020202020204" pitchFamily="34" charset="0"/>
            </a:endParaRPr>
          </a:p>
        </p:txBody>
      </p:sp>
      <p:sp>
        <p:nvSpPr>
          <p:cNvPr id="10" name="Rectangle: Rounded Corners 6">
            <a:extLst>
              <a:ext uri="{FF2B5EF4-FFF2-40B4-BE49-F238E27FC236}">
                <a16:creationId xmlns:a16="http://schemas.microsoft.com/office/drawing/2014/main" id="{D24BEDA9-FC0C-4B28-8C0C-2031BCAB0E5E}"/>
              </a:ext>
            </a:extLst>
          </p:cNvPr>
          <p:cNvSpPr/>
          <p:nvPr/>
        </p:nvSpPr>
        <p:spPr>
          <a:xfrm>
            <a:off x="546588" y="1305680"/>
            <a:ext cx="11260464" cy="4941116"/>
          </a:xfrm>
          <a:prstGeom prst="roundRect">
            <a:avLst/>
          </a:prstGeom>
          <a:solidFill>
            <a:sysClr val="window" lastClr="FFFFFF"/>
          </a:solidFill>
          <a:ln w="12700" cap="flat" cmpd="sng" algn="ctr">
            <a:noFill/>
            <a:prstDash val="solid"/>
            <a:miter lim="800000"/>
          </a:ln>
          <a:effectLst>
            <a:outerShdw blurRad="241300" dist="152400" dir="2700000" algn="tl" rotWithShape="0">
              <a:prstClr val="black">
                <a:alpha val="40000"/>
              </a:prst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sp>
        <p:nvSpPr>
          <p:cNvPr id="13" name="Freeform: Shape 45">
            <a:extLst>
              <a:ext uri="{FF2B5EF4-FFF2-40B4-BE49-F238E27FC236}">
                <a16:creationId xmlns:a16="http://schemas.microsoft.com/office/drawing/2014/main" id="{B7D59318-D9E5-4910-A553-D2AEF7165ABE}"/>
              </a:ext>
            </a:extLst>
          </p:cNvPr>
          <p:cNvSpPr/>
          <p:nvPr/>
        </p:nvSpPr>
        <p:spPr>
          <a:xfrm>
            <a:off x="10268265" y="5453828"/>
            <a:ext cx="1549652" cy="805692"/>
          </a:xfrm>
          <a:custGeom>
            <a:avLst/>
            <a:gdLst>
              <a:gd name="connsiteX0" fmla="*/ 725285 w 725285"/>
              <a:gd name="connsiteY0" fmla="*/ 0 h 723329"/>
              <a:gd name="connsiteX1" fmla="*/ 725285 w 725285"/>
              <a:gd name="connsiteY1" fmla="*/ 408784 h 723329"/>
              <a:gd name="connsiteX2" fmla="*/ 410740 w 725285"/>
              <a:gd name="connsiteY2" fmla="*/ 723329 h 723329"/>
              <a:gd name="connsiteX3" fmla="*/ 0 w 725285"/>
              <a:gd name="connsiteY3" fmla="*/ 723329 h 723329"/>
              <a:gd name="connsiteX4" fmla="*/ 6986 w 725285"/>
              <a:gd name="connsiteY4" fmla="*/ 677552 h 723329"/>
              <a:gd name="connsiteX5" fmla="*/ 677200 w 725285"/>
              <a:gd name="connsiteY5" fmla="*/ 7338 h 723329"/>
              <a:gd name="connsiteX6" fmla="*/ 725285 w 725285"/>
              <a:gd name="connsiteY6" fmla="*/ 0 h 7233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25285" h="723329">
                <a:moveTo>
                  <a:pt x="725285" y="0"/>
                </a:moveTo>
                <a:lnTo>
                  <a:pt x="725285" y="408784"/>
                </a:lnTo>
                <a:cubicBezTo>
                  <a:pt x="725285" y="582502"/>
                  <a:pt x="584458" y="723329"/>
                  <a:pt x="410740" y="723329"/>
                </a:cubicBezTo>
                <a:lnTo>
                  <a:pt x="0" y="723329"/>
                </a:lnTo>
                <a:lnTo>
                  <a:pt x="6986" y="677552"/>
                </a:lnTo>
                <a:cubicBezTo>
                  <a:pt x="75826" y="341144"/>
                  <a:pt x="340792" y="76178"/>
                  <a:pt x="677200" y="7338"/>
                </a:cubicBezTo>
                <a:lnTo>
                  <a:pt x="725285" y="0"/>
                </a:lnTo>
                <a:close/>
              </a:path>
            </a:pathLst>
          </a:custGeom>
          <a:solidFill>
            <a:srgbClr val="C71652"/>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sp>
        <p:nvSpPr>
          <p:cNvPr id="14" name="ZoneTexte 13">
            <a:extLst>
              <a:ext uri="{FF2B5EF4-FFF2-40B4-BE49-F238E27FC236}">
                <a16:creationId xmlns:a16="http://schemas.microsoft.com/office/drawing/2014/main" id="{91A3C6E0-FAED-499E-B5B9-D36ABEC85D08}"/>
              </a:ext>
            </a:extLst>
          </p:cNvPr>
          <p:cNvSpPr txBox="1"/>
          <p:nvPr/>
        </p:nvSpPr>
        <p:spPr>
          <a:xfrm>
            <a:off x="782046" y="1305680"/>
            <a:ext cx="10863366" cy="4585871"/>
          </a:xfrm>
          <a:prstGeom prst="rect">
            <a:avLst/>
          </a:prstGeom>
          <a:noFill/>
        </p:spPr>
        <p:txBody>
          <a:bodyPr wrap="square" rtlCol="0">
            <a:spAutoFit/>
          </a:bodyPr>
          <a:lstStyle/>
          <a:p>
            <a:pPr algn="ctr"/>
            <a:r>
              <a:rPr lang="fr-FR" b="1" dirty="0">
                <a:solidFill>
                  <a:srgbClr val="1A7079"/>
                </a:solidFill>
                <a:uFill>
                  <a:solidFill>
                    <a:srgbClr val="C71652"/>
                  </a:solidFill>
                </a:uFill>
                <a:latin typeface="Trebuchet MS" panose="020B0603020202020204" pitchFamily="34" charset="0"/>
              </a:rPr>
              <a:t>A L’EMBAUCHE</a:t>
            </a:r>
          </a:p>
          <a:p>
            <a:r>
              <a:rPr lang="fr-FR" sz="1400" b="1" dirty="0">
                <a:solidFill>
                  <a:srgbClr val="F99C05"/>
                </a:solidFill>
                <a:latin typeface="Trebuchet MS" panose="020B0603020202020204" pitchFamily="34" charset="0"/>
              </a:rPr>
              <a:t>le salarié peut adresser à son employeur une demande d’explications </a:t>
            </a:r>
            <a:r>
              <a:rPr lang="fr-FR" sz="1400" dirty="0">
                <a:latin typeface="Trebuchet MS" panose="020B0603020202020204" pitchFamily="34" charset="0"/>
              </a:rPr>
              <a:t>concernant le classement de son emploi. En réponse, dans le délai d’un mois suivant cette demande, </a:t>
            </a:r>
            <a:r>
              <a:rPr lang="fr-FR" sz="1400" b="1" dirty="0">
                <a:solidFill>
                  <a:srgbClr val="F99C05"/>
                </a:solidFill>
                <a:latin typeface="Trebuchet MS" panose="020B0603020202020204" pitchFamily="34" charset="0"/>
              </a:rPr>
              <a:t>l’employeur indique au salarié, par tout moyen, le niveau retenu pour chaque critère classant du référentiel d’analyse.</a:t>
            </a:r>
            <a:r>
              <a:rPr lang="fr-FR" sz="1400" dirty="0">
                <a:latin typeface="Trebuchet MS" panose="020B0603020202020204" pitchFamily="34" charset="0"/>
              </a:rPr>
              <a:t> Cette réponse peut avoir lieu à l’occasion d’un entretien entre le salarié et l’employeur ou son représentant.</a:t>
            </a:r>
          </a:p>
          <a:p>
            <a:endParaRPr lang="fr-FR" sz="1400" dirty="0">
              <a:latin typeface="Trebuchet MS" panose="020B0603020202020204" pitchFamily="34" charset="0"/>
            </a:endParaRPr>
          </a:p>
          <a:p>
            <a:pPr algn="ctr"/>
            <a:r>
              <a:rPr lang="fr-FR" b="1" dirty="0">
                <a:solidFill>
                  <a:srgbClr val="1A7079"/>
                </a:solidFill>
                <a:uFill>
                  <a:solidFill>
                    <a:srgbClr val="C71652"/>
                  </a:solidFill>
                </a:uFill>
                <a:latin typeface="Trebuchet MS" panose="020B0603020202020204" pitchFamily="34" charset="0"/>
              </a:rPr>
              <a:t>CHANGEMENT DE CLASSEMENT</a:t>
            </a:r>
          </a:p>
          <a:p>
            <a:pPr algn="just"/>
            <a:r>
              <a:rPr lang="fr-FR" sz="1400" b="1" dirty="0">
                <a:solidFill>
                  <a:srgbClr val="F99C05"/>
                </a:solidFill>
                <a:effectLst/>
                <a:latin typeface="Trebuchet MS" panose="020B0603020202020204" pitchFamily="34" charset="0"/>
                <a:ea typeface="Calibri" panose="020F0502020204030204" pitchFamily="34" charset="0"/>
                <a:cs typeface="Calibri" panose="020F0502020204030204" pitchFamily="34" charset="0"/>
              </a:rPr>
              <a:t>Lorsque le contenu de l’emploi et des fonctions exercées par le salarié s’élargit de manière significative et durable</a:t>
            </a:r>
            <a:r>
              <a:rPr lang="fr-FR" sz="1400" dirty="0">
                <a:solidFill>
                  <a:srgbClr val="000000"/>
                </a:solidFill>
                <a:effectLst/>
                <a:latin typeface="Trebuchet MS" panose="020B0603020202020204" pitchFamily="34" charset="0"/>
                <a:ea typeface="Calibri" panose="020F0502020204030204" pitchFamily="34" charset="0"/>
                <a:cs typeface="Calibri" panose="020F0502020204030204" pitchFamily="34" charset="0"/>
              </a:rPr>
              <a:t>, à la demande de l’employeur ou avec son accord exprès, </a:t>
            </a:r>
            <a:r>
              <a:rPr lang="fr-FR" sz="1400" b="1" dirty="0">
                <a:solidFill>
                  <a:srgbClr val="F99C05"/>
                </a:solidFill>
                <a:effectLst/>
                <a:latin typeface="Trebuchet MS" panose="020B0603020202020204" pitchFamily="34" charset="0"/>
                <a:ea typeface="Calibri" panose="020F0502020204030204" pitchFamily="34" charset="0"/>
                <a:cs typeface="Calibri" panose="020F0502020204030204" pitchFamily="34" charset="0"/>
              </a:rPr>
              <a:t>l’employeur se doit de vérifier si la pesée de l’emploi s’en trouve affectée</a:t>
            </a:r>
            <a:r>
              <a:rPr lang="fr-FR" sz="1400" dirty="0">
                <a:solidFill>
                  <a:srgbClr val="000000"/>
                </a:solidFill>
                <a:effectLst/>
                <a:latin typeface="Trebuchet MS" panose="020B0603020202020204" pitchFamily="34" charset="0"/>
                <a:ea typeface="Calibri" panose="020F0502020204030204" pitchFamily="34" charset="0"/>
                <a:cs typeface="Calibri" panose="020F0502020204030204" pitchFamily="34" charset="0"/>
              </a:rPr>
              <a:t>, et, le cas échéant, il relève le classement attribué à celle-ci. Dans ce cas, </a:t>
            </a:r>
            <a:r>
              <a:rPr lang="fr-FR" sz="1400" b="1" dirty="0">
                <a:solidFill>
                  <a:srgbClr val="F99C05"/>
                </a:solidFill>
                <a:effectLst/>
                <a:latin typeface="Trebuchet MS" panose="020B0603020202020204" pitchFamily="34" charset="0"/>
                <a:ea typeface="Calibri" panose="020F0502020204030204" pitchFamily="34" charset="0"/>
                <a:cs typeface="Calibri" panose="020F0502020204030204" pitchFamily="34" charset="0"/>
              </a:rPr>
              <a:t>le salarié peut adresser une demande d’explication et l’employeur est tenu d’y répondre</a:t>
            </a:r>
            <a:r>
              <a:rPr lang="fr-FR" sz="1400" b="1" dirty="0">
                <a:solidFill>
                  <a:srgbClr val="1A7079"/>
                </a:solidFill>
                <a:effectLst/>
                <a:latin typeface="Trebuchet MS" panose="020B0603020202020204" pitchFamily="34" charset="0"/>
                <a:ea typeface="Calibri" panose="020F0502020204030204" pitchFamily="34" charset="0"/>
                <a:cs typeface="Calibri" panose="020F0502020204030204" pitchFamily="34" charset="0"/>
              </a:rPr>
              <a:t> </a:t>
            </a:r>
            <a:r>
              <a:rPr lang="fr-FR" sz="1400" dirty="0">
                <a:solidFill>
                  <a:srgbClr val="000000"/>
                </a:solidFill>
                <a:effectLst/>
                <a:latin typeface="Trebuchet MS" panose="020B0603020202020204" pitchFamily="34" charset="0"/>
                <a:ea typeface="Calibri" panose="020F0502020204030204" pitchFamily="34" charset="0"/>
                <a:cs typeface="Calibri" panose="020F0502020204030204" pitchFamily="34" charset="0"/>
              </a:rPr>
              <a:t>selon les mêmes modalités que prévues en cas d’embauche.</a:t>
            </a:r>
          </a:p>
          <a:p>
            <a:pPr algn="just"/>
            <a:endParaRPr lang="fr-FR" sz="1400" dirty="0">
              <a:effectLst/>
              <a:latin typeface="Trebuchet MS" panose="020B0603020202020204" pitchFamily="34" charset="0"/>
              <a:ea typeface="Calibri" panose="020F0502020204030204" pitchFamily="34" charset="0"/>
              <a:cs typeface="Times New Roman" panose="02020603050405020304" pitchFamily="18" charset="0"/>
            </a:endParaRPr>
          </a:p>
          <a:p>
            <a:pPr algn="just"/>
            <a:endParaRPr lang="fr-FR" sz="1400" dirty="0">
              <a:effectLst/>
              <a:latin typeface="Trebuchet MS" panose="020B0603020202020204" pitchFamily="34" charset="0"/>
              <a:ea typeface="Calibri" panose="020F0502020204030204" pitchFamily="34" charset="0"/>
              <a:cs typeface="Times New Roman" panose="02020603050405020304" pitchFamily="18" charset="0"/>
            </a:endParaRPr>
          </a:p>
          <a:p>
            <a:pPr algn="ctr"/>
            <a:r>
              <a:rPr lang="fr-FR" sz="1400" dirty="0">
                <a:solidFill>
                  <a:srgbClr val="000000"/>
                </a:solidFill>
                <a:effectLst/>
                <a:latin typeface="Trebuchet MS" panose="020B0603020202020204" pitchFamily="34" charset="0"/>
                <a:ea typeface="Calibri" panose="020F0502020204030204" pitchFamily="34" charset="0"/>
                <a:cs typeface="Calibri" panose="020F0502020204030204" pitchFamily="34" charset="0"/>
              </a:rPr>
              <a:t> </a:t>
            </a:r>
            <a:r>
              <a:rPr lang="fr-FR" b="1" dirty="0">
                <a:solidFill>
                  <a:srgbClr val="1A7079"/>
                </a:solidFill>
                <a:uFill>
                  <a:solidFill>
                    <a:srgbClr val="C71652"/>
                  </a:solidFill>
                </a:uFill>
                <a:latin typeface="Trebuchet MS" panose="020B0603020202020204" pitchFamily="34" charset="0"/>
              </a:rPr>
              <a:t>RAPPEL</a:t>
            </a:r>
          </a:p>
          <a:p>
            <a:pPr algn="just"/>
            <a:r>
              <a:rPr lang="fr-FR" sz="1400" dirty="0">
                <a:solidFill>
                  <a:srgbClr val="000000"/>
                </a:solidFill>
                <a:effectLst/>
                <a:latin typeface="Trebuchet MS" panose="020B0603020202020204" pitchFamily="34" charset="0"/>
                <a:ea typeface="Calibri" panose="020F0502020204030204" pitchFamily="34" charset="0"/>
                <a:cs typeface="Calibri" panose="020F0502020204030204" pitchFamily="34" charset="0"/>
              </a:rPr>
              <a:t>La branche rappelle que </a:t>
            </a:r>
            <a:r>
              <a:rPr lang="fr-FR" sz="1400" b="1" dirty="0">
                <a:solidFill>
                  <a:srgbClr val="F99C05"/>
                </a:solidFill>
                <a:effectLst/>
                <a:latin typeface="Trebuchet MS" panose="020B0603020202020204" pitchFamily="34" charset="0"/>
                <a:ea typeface="Calibri" panose="020F0502020204030204" pitchFamily="34" charset="0"/>
                <a:cs typeface="Calibri" panose="020F0502020204030204" pitchFamily="34" charset="0"/>
              </a:rPr>
              <a:t>toute modification d’un élément essentiel du contrat de travail </a:t>
            </a:r>
            <a:r>
              <a:rPr lang="fr-FR" sz="1400" dirty="0">
                <a:solidFill>
                  <a:srgbClr val="000000"/>
                </a:solidFill>
                <a:effectLst/>
                <a:latin typeface="Trebuchet MS" panose="020B0603020202020204" pitchFamily="34" charset="0"/>
                <a:ea typeface="Calibri" panose="020F0502020204030204" pitchFamily="34" charset="0"/>
                <a:cs typeface="Calibri" panose="020F0502020204030204" pitchFamily="34" charset="0"/>
              </a:rPr>
              <a:t>(par opposition à « changement des conditions de travail »), </a:t>
            </a:r>
            <a:r>
              <a:rPr lang="fr-FR" sz="1400" b="1" dirty="0">
                <a:solidFill>
                  <a:srgbClr val="F99C05"/>
                </a:solidFill>
                <a:effectLst/>
                <a:latin typeface="Trebuchet MS" panose="020B0603020202020204" pitchFamily="34" charset="0"/>
                <a:ea typeface="Calibri" panose="020F0502020204030204" pitchFamily="34" charset="0"/>
                <a:cs typeface="Calibri" panose="020F0502020204030204" pitchFamily="34" charset="0"/>
              </a:rPr>
              <a:t>décidée par l’employeur, est soumise à l’accord préalable du salarié</a:t>
            </a:r>
            <a:r>
              <a:rPr lang="fr-FR" sz="1400" dirty="0">
                <a:solidFill>
                  <a:srgbClr val="000000"/>
                </a:solidFill>
                <a:effectLst/>
                <a:latin typeface="Trebuchet MS" panose="020B0603020202020204" pitchFamily="34" charset="0"/>
                <a:ea typeface="Calibri" panose="020F0502020204030204" pitchFamily="34" charset="0"/>
                <a:cs typeface="Calibri" panose="020F0502020204030204" pitchFamily="34" charset="0"/>
              </a:rPr>
              <a:t>. L’accord du salarié est exprès, sauf lorsque la loi prévoit qu’il est exprimé tacitement. </a:t>
            </a:r>
            <a:r>
              <a:rPr lang="fr-FR" sz="1400" b="1" dirty="0">
                <a:solidFill>
                  <a:srgbClr val="F99C05"/>
                </a:solidFill>
                <a:effectLst/>
                <a:latin typeface="Trebuchet MS" panose="020B0603020202020204" pitchFamily="34" charset="0"/>
                <a:ea typeface="Calibri" panose="020F0502020204030204" pitchFamily="34" charset="0"/>
                <a:cs typeface="Calibri" panose="020F0502020204030204" pitchFamily="34" charset="0"/>
              </a:rPr>
              <a:t>Toute modification de l’emploi décidée par l’employeur, lorsqu’elle entraîne une modification de classement, constitue nécessairement la modification d’un élément essentiel du contrat de travail</a:t>
            </a:r>
            <a:r>
              <a:rPr lang="fr-FR" sz="1400" dirty="0">
                <a:solidFill>
                  <a:srgbClr val="F99C05"/>
                </a:solidFill>
                <a:effectLst/>
                <a:latin typeface="Trebuchet MS" panose="020B0603020202020204" pitchFamily="34" charset="0"/>
                <a:ea typeface="Calibri" panose="020F0502020204030204" pitchFamily="34" charset="0"/>
                <a:cs typeface="Calibri" panose="020F0502020204030204" pitchFamily="34" charset="0"/>
              </a:rPr>
              <a:t>.</a:t>
            </a:r>
            <a:endParaRPr lang="fr-FR" sz="1400" dirty="0">
              <a:solidFill>
                <a:srgbClr val="F99C05"/>
              </a:solidFill>
              <a:effectLst/>
              <a:latin typeface="Trebuchet MS" panose="020B0603020202020204" pitchFamily="34" charset="0"/>
              <a:ea typeface="Calibri" panose="020F0502020204030204" pitchFamily="34" charset="0"/>
              <a:cs typeface="Times New Roman" panose="02020603050405020304" pitchFamily="18" charset="0"/>
            </a:endParaRPr>
          </a:p>
          <a:p>
            <a:endParaRPr lang="fr-FR" sz="1400" dirty="0">
              <a:latin typeface="Trebuchet MS" panose="020B0603020202020204" pitchFamily="34" charset="0"/>
            </a:endParaRPr>
          </a:p>
          <a:p>
            <a:endParaRPr lang="fr-FR" sz="1400" dirty="0">
              <a:latin typeface="Trebuchet MS" panose="020B0603020202020204" pitchFamily="34" charset="0"/>
            </a:endParaRPr>
          </a:p>
        </p:txBody>
      </p:sp>
      <p:pic>
        <p:nvPicPr>
          <p:cNvPr id="17" name="Graphique 16" descr="Marketing">
            <a:extLst>
              <a:ext uri="{FF2B5EF4-FFF2-40B4-BE49-F238E27FC236}">
                <a16:creationId xmlns:a16="http://schemas.microsoft.com/office/drawing/2014/main" id="{E4232A84-FD20-4FC5-A21C-9FC74277B4A2}"/>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9816233" y="5643891"/>
            <a:ext cx="452032" cy="452032"/>
          </a:xfrm>
          <a:prstGeom prst="rect">
            <a:avLst/>
          </a:prstGeom>
        </p:spPr>
      </p:pic>
      <p:grpSp>
        <p:nvGrpSpPr>
          <p:cNvPr id="12" name="Group 11">
            <a:extLst>
              <a:ext uri="{FF2B5EF4-FFF2-40B4-BE49-F238E27FC236}">
                <a16:creationId xmlns:a16="http://schemas.microsoft.com/office/drawing/2014/main" id="{C7C9FA5F-3361-A04E-5B84-DEF212C1D1B6}"/>
              </a:ext>
            </a:extLst>
          </p:cNvPr>
          <p:cNvGrpSpPr/>
          <p:nvPr/>
        </p:nvGrpSpPr>
        <p:grpSpPr>
          <a:xfrm>
            <a:off x="10268265" y="159180"/>
            <a:ext cx="764956" cy="854748"/>
            <a:chOff x="10145215" y="275739"/>
            <a:chExt cx="764956" cy="854748"/>
          </a:xfrm>
        </p:grpSpPr>
        <p:sp>
          <p:nvSpPr>
            <p:cNvPr id="19" name="Google Shape;190;p21">
              <a:extLst>
                <a:ext uri="{FF2B5EF4-FFF2-40B4-BE49-F238E27FC236}">
                  <a16:creationId xmlns:a16="http://schemas.microsoft.com/office/drawing/2014/main" id="{CF4A41C5-9322-C0EB-5D7E-579C02B5DF04}"/>
                </a:ext>
              </a:extLst>
            </p:cNvPr>
            <p:cNvSpPr/>
            <p:nvPr/>
          </p:nvSpPr>
          <p:spPr>
            <a:xfrm rot="16200000">
              <a:off x="10100319" y="320635"/>
              <a:ext cx="854748" cy="764956"/>
            </a:xfrm>
            <a:prstGeom prst="hexagon">
              <a:avLst>
                <a:gd name="adj" fmla="val 25000"/>
                <a:gd name="vf" fmla="val 115470"/>
              </a:avLst>
            </a:prstGeom>
            <a:noFill/>
            <a:ln w="28575">
              <a:solidFill>
                <a:srgbClr val="F99C05"/>
              </a:solidFill>
            </a:ln>
          </p:spPr>
          <p:txBody>
            <a:bodyPr spcFirstLastPara="1" wrap="square" lIns="34300" tIns="17150" rIns="34300" bIns="17150" anchor="ctr" anchorCtr="0">
              <a:noAutofit/>
            </a:bodyPr>
            <a:lstStyle/>
            <a:p>
              <a:pPr algn="ctr"/>
              <a:endParaRPr sz="1400" dirty="0">
                <a:solidFill>
                  <a:srgbClr val="FFFFFF"/>
                </a:solidFill>
                <a:latin typeface="Trebuchet MS" panose="020B0603020202020204" pitchFamily="34" charset="0"/>
                <a:sym typeface="Montserrat Light"/>
              </a:endParaRPr>
            </a:p>
          </p:txBody>
        </p:sp>
        <p:pic>
          <p:nvPicPr>
            <p:cNvPr id="20" name="Graphique 11">
              <a:extLst>
                <a:ext uri="{FF2B5EF4-FFF2-40B4-BE49-F238E27FC236}">
                  <a16:creationId xmlns:a16="http://schemas.microsoft.com/office/drawing/2014/main" id="{D476A8FC-0157-46E9-03C5-AAB21E697029}"/>
                </a:ext>
              </a:extLst>
            </p:cNvPr>
            <p:cNvPicPr>
              <a:picLocks noChangeAspect="1"/>
            </p:cNvPicPr>
            <p:nvPr/>
          </p:nvPicPr>
          <p:blipFill rotWithShape="1">
            <a:blip r:embed="rId6" cstate="print">
              <a:extLst>
                <a:ext uri="{28A0092B-C50C-407E-A947-70E740481C1C}">
                  <a14:useLocalDpi xmlns:a14="http://schemas.microsoft.com/office/drawing/2010/main" val="0"/>
                </a:ext>
                <a:ext uri="{96DAC541-7B7A-43D3-8B79-37D633B846F1}">
                  <asvg:svgBlip xmlns:asvg="http://schemas.microsoft.com/office/drawing/2016/SVG/main" r:embed="rId7"/>
                </a:ext>
              </a:extLst>
            </a:blip>
            <a:srcRect l="13593" r="12415" b="18424"/>
            <a:stretch/>
          </p:blipFill>
          <p:spPr>
            <a:xfrm>
              <a:off x="10286428" y="423367"/>
              <a:ext cx="486449" cy="536301"/>
            </a:xfrm>
            <a:prstGeom prst="rect">
              <a:avLst/>
            </a:prstGeom>
          </p:spPr>
        </p:pic>
      </p:grpSp>
      <p:sp>
        <p:nvSpPr>
          <p:cNvPr id="3" name="Slide Number Placeholder 3">
            <a:extLst>
              <a:ext uri="{FF2B5EF4-FFF2-40B4-BE49-F238E27FC236}">
                <a16:creationId xmlns:a16="http://schemas.microsoft.com/office/drawing/2014/main" id="{3F80142D-D6D7-35C5-BD84-E1350C04B28C}"/>
              </a:ext>
            </a:extLst>
          </p:cNvPr>
          <p:cNvSpPr>
            <a:spLocks noGrp="1"/>
          </p:cNvSpPr>
          <p:nvPr>
            <p:ph type="sldNum" sz="quarter" idx="12"/>
          </p:nvPr>
        </p:nvSpPr>
        <p:spPr>
          <a:xfrm>
            <a:off x="10961892" y="6356350"/>
            <a:ext cx="391907" cy="365125"/>
          </a:xfrm>
        </p:spPr>
        <p:txBody>
          <a:bodyPr/>
          <a:lstStyle/>
          <a:p>
            <a:fld id="{2737FE23-76C1-5144-87C5-A6B73D758774}" type="slidenum">
              <a:rPr lang="fr-FR" smtClean="0">
                <a:solidFill>
                  <a:schemeClr val="tx1"/>
                </a:solidFill>
              </a:rPr>
              <a:pPr/>
              <a:t>21</a:t>
            </a:fld>
            <a:endParaRPr lang="fr-FR" dirty="0">
              <a:solidFill>
                <a:schemeClr val="tx1"/>
              </a:solidFill>
            </a:endParaRPr>
          </a:p>
        </p:txBody>
      </p:sp>
      <p:sp>
        <p:nvSpPr>
          <p:cNvPr id="4" name="ZoneTexte 3">
            <a:extLst>
              <a:ext uri="{FF2B5EF4-FFF2-40B4-BE49-F238E27FC236}">
                <a16:creationId xmlns:a16="http://schemas.microsoft.com/office/drawing/2014/main" id="{CF2E8951-5E9B-D047-91C8-007E5D6F4260}"/>
              </a:ext>
            </a:extLst>
          </p:cNvPr>
          <p:cNvSpPr txBox="1"/>
          <p:nvPr/>
        </p:nvSpPr>
        <p:spPr>
          <a:xfrm>
            <a:off x="7463864" y="5700287"/>
            <a:ext cx="2578385" cy="369332"/>
          </a:xfrm>
          <a:prstGeom prst="rect">
            <a:avLst/>
          </a:prstGeom>
          <a:noFill/>
        </p:spPr>
        <p:txBody>
          <a:bodyPr wrap="square">
            <a:spAutoFit/>
          </a:bodyPr>
          <a:lstStyle/>
          <a:p>
            <a:r>
              <a:rPr kumimoji="0" lang="fr-FR" sz="1800" b="0" i="1" u="none" strike="noStrike" kern="1200" cap="none" spc="0" normalizeH="0" baseline="0" noProof="0" dirty="0">
                <a:ln>
                  <a:noFill/>
                </a:ln>
                <a:solidFill>
                  <a:srgbClr val="F99C05"/>
                </a:solidFill>
                <a:effectLst/>
                <a:uLnTx/>
                <a:uFillTx/>
                <a:latin typeface="Trebuchet MS" panose="020B0603020202020204" pitchFamily="34" charset="0"/>
                <a:ea typeface="+mn-ea"/>
                <a:cs typeface="+mn-cs"/>
              </a:rPr>
              <a:t>www.branche-dmt.fr</a:t>
            </a:r>
            <a:endParaRPr lang="fr-FR" dirty="0">
              <a:solidFill>
                <a:srgbClr val="F99C05"/>
              </a:solidFill>
            </a:endParaRPr>
          </a:p>
        </p:txBody>
      </p:sp>
    </p:spTree>
    <p:extLst>
      <p:ext uri="{BB962C8B-B14F-4D97-AF65-F5344CB8AC3E}">
        <p14:creationId xmlns:p14="http://schemas.microsoft.com/office/powerpoint/2010/main" val="186493685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Image 7">
            <a:extLst>
              <a:ext uri="{FF2B5EF4-FFF2-40B4-BE49-F238E27FC236}">
                <a16:creationId xmlns:a16="http://schemas.microsoft.com/office/drawing/2014/main" id="{7AD137A7-198D-4EBB-956F-EBAE65D4010C}"/>
              </a:ext>
            </a:extLst>
          </p:cNvPr>
          <p:cNvPicPr>
            <a:picLocks noChangeAspect="1"/>
          </p:cNvPicPr>
          <p:nvPr/>
        </p:nvPicPr>
        <p:blipFill>
          <a:blip r:embed="rId2"/>
          <a:stretch>
            <a:fillRect/>
          </a:stretch>
        </p:blipFill>
        <p:spPr>
          <a:xfrm>
            <a:off x="546588" y="6541778"/>
            <a:ext cx="5016814" cy="96925"/>
          </a:xfrm>
          <a:prstGeom prst="rect">
            <a:avLst/>
          </a:prstGeom>
        </p:spPr>
      </p:pic>
      <p:sp>
        <p:nvSpPr>
          <p:cNvPr id="11" name="Title 1">
            <a:extLst>
              <a:ext uri="{FF2B5EF4-FFF2-40B4-BE49-F238E27FC236}">
                <a16:creationId xmlns:a16="http://schemas.microsoft.com/office/drawing/2014/main" id="{3E7FC09A-6827-4EEA-AA9D-6A51D38D747E}"/>
              </a:ext>
            </a:extLst>
          </p:cNvPr>
          <p:cNvSpPr txBox="1">
            <a:spLocks/>
          </p:cNvSpPr>
          <p:nvPr/>
        </p:nvSpPr>
        <p:spPr>
          <a:xfrm>
            <a:off x="503726" y="346865"/>
            <a:ext cx="10373824" cy="452032"/>
          </a:xfrm>
          <a:prstGeom prst="rect">
            <a:avLst/>
          </a:prstGeom>
        </p:spPr>
        <p:txBody>
          <a:bodyPr vert="horz" lIns="91440" tIns="45720" rIns="91440" bIns="45720" rtlCol="0" anchor="t">
            <a:noAutofit/>
          </a:bodyPr>
          <a:lstStyle>
            <a:lvl1pPr algn="l" defTabSz="914400" rtl="0" eaLnBrk="1" latinLnBrk="0" hangingPunct="1">
              <a:lnSpc>
                <a:spcPct val="90000"/>
              </a:lnSpc>
              <a:spcBef>
                <a:spcPct val="0"/>
              </a:spcBef>
              <a:buNone/>
              <a:defRPr sz="6000" b="1" kern="1200">
                <a:solidFill>
                  <a:schemeClr val="tx1"/>
                </a:solidFill>
                <a:latin typeface="+mn-lt"/>
                <a:ea typeface="+mj-ea"/>
                <a:cs typeface="+mj-cs"/>
              </a:defRPr>
            </a:lvl1pPr>
          </a:lstStyle>
          <a:p>
            <a:r>
              <a:rPr lang="fr-FR" sz="2800" noProof="1">
                <a:solidFill>
                  <a:srgbClr val="1A7079"/>
                </a:solidFill>
                <a:latin typeface="Trebuchet MS" panose="020B0603020202020204" pitchFamily="34" charset="0"/>
              </a:rPr>
              <a:t>RÔLE DES INSTITUTIONS REPRÉSENTATIVES (CSE)</a:t>
            </a:r>
            <a:br>
              <a:rPr lang="fr-FR" sz="2800" noProof="1">
                <a:solidFill>
                  <a:srgbClr val="1A7079"/>
                </a:solidFill>
                <a:latin typeface="Trebuchet MS" panose="020B0603020202020204" pitchFamily="34" charset="0"/>
              </a:rPr>
            </a:br>
            <a:r>
              <a:rPr lang="fr-FR" sz="2400" noProof="1">
                <a:solidFill>
                  <a:srgbClr val="1A7079"/>
                </a:solidFill>
                <a:latin typeface="Trebuchet MS" panose="020B0603020202020204" pitchFamily="34" charset="0"/>
              </a:rPr>
              <a:t>L’article 5.3 de l’accord de classification</a:t>
            </a:r>
            <a:endParaRPr lang="fr-FR" sz="2800" noProof="1">
              <a:solidFill>
                <a:srgbClr val="1A7079"/>
              </a:solidFill>
              <a:latin typeface="Trebuchet MS" panose="020B0603020202020204" pitchFamily="34" charset="0"/>
            </a:endParaRPr>
          </a:p>
        </p:txBody>
      </p:sp>
      <p:sp>
        <p:nvSpPr>
          <p:cNvPr id="10" name="Rectangle: Rounded Corners 6">
            <a:extLst>
              <a:ext uri="{FF2B5EF4-FFF2-40B4-BE49-F238E27FC236}">
                <a16:creationId xmlns:a16="http://schemas.microsoft.com/office/drawing/2014/main" id="{D24BEDA9-FC0C-4B28-8C0C-2031BCAB0E5E}"/>
              </a:ext>
            </a:extLst>
          </p:cNvPr>
          <p:cNvSpPr/>
          <p:nvPr/>
        </p:nvSpPr>
        <p:spPr>
          <a:xfrm>
            <a:off x="625792" y="1303181"/>
            <a:ext cx="11181259" cy="4953840"/>
          </a:xfrm>
          <a:prstGeom prst="roundRect">
            <a:avLst/>
          </a:prstGeom>
          <a:solidFill>
            <a:sysClr val="window" lastClr="FFFFFF"/>
          </a:solidFill>
          <a:ln w="12700" cap="flat" cmpd="sng" algn="ctr">
            <a:noFill/>
            <a:prstDash val="solid"/>
            <a:miter lim="800000"/>
          </a:ln>
          <a:effectLst>
            <a:outerShdw blurRad="241300" dist="152400" dir="2700000" algn="tl" rotWithShape="0">
              <a:prstClr val="black">
                <a:alpha val="40000"/>
              </a:prst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sp>
        <p:nvSpPr>
          <p:cNvPr id="13" name="Freeform: Shape 45">
            <a:extLst>
              <a:ext uri="{FF2B5EF4-FFF2-40B4-BE49-F238E27FC236}">
                <a16:creationId xmlns:a16="http://schemas.microsoft.com/office/drawing/2014/main" id="{B7D59318-D9E5-4910-A553-D2AEF7165ABE}"/>
              </a:ext>
            </a:extLst>
          </p:cNvPr>
          <p:cNvSpPr/>
          <p:nvPr/>
        </p:nvSpPr>
        <p:spPr>
          <a:xfrm>
            <a:off x="10267374" y="5451329"/>
            <a:ext cx="1548926" cy="805692"/>
          </a:xfrm>
          <a:custGeom>
            <a:avLst/>
            <a:gdLst>
              <a:gd name="connsiteX0" fmla="*/ 725285 w 725285"/>
              <a:gd name="connsiteY0" fmla="*/ 0 h 723329"/>
              <a:gd name="connsiteX1" fmla="*/ 725285 w 725285"/>
              <a:gd name="connsiteY1" fmla="*/ 408784 h 723329"/>
              <a:gd name="connsiteX2" fmla="*/ 410740 w 725285"/>
              <a:gd name="connsiteY2" fmla="*/ 723329 h 723329"/>
              <a:gd name="connsiteX3" fmla="*/ 0 w 725285"/>
              <a:gd name="connsiteY3" fmla="*/ 723329 h 723329"/>
              <a:gd name="connsiteX4" fmla="*/ 6986 w 725285"/>
              <a:gd name="connsiteY4" fmla="*/ 677552 h 723329"/>
              <a:gd name="connsiteX5" fmla="*/ 677200 w 725285"/>
              <a:gd name="connsiteY5" fmla="*/ 7338 h 723329"/>
              <a:gd name="connsiteX6" fmla="*/ 725285 w 725285"/>
              <a:gd name="connsiteY6" fmla="*/ 0 h 7233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25285" h="723329">
                <a:moveTo>
                  <a:pt x="725285" y="0"/>
                </a:moveTo>
                <a:lnTo>
                  <a:pt x="725285" y="408784"/>
                </a:lnTo>
                <a:cubicBezTo>
                  <a:pt x="725285" y="582502"/>
                  <a:pt x="584458" y="723329"/>
                  <a:pt x="410740" y="723329"/>
                </a:cubicBezTo>
                <a:lnTo>
                  <a:pt x="0" y="723329"/>
                </a:lnTo>
                <a:lnTo>
                  <a:pt x="6986" y="677552"/>
                </a:lnTo>
                <a:cubicBezTo>
                  <a:pt x="75826" y="341144"/>
                  <a:pt x="340792" y="76178"/>
                  <a:pt x="677200" y="7338"/>
                </a:cubicBezTo>
                <a:lnTo>
                  <a:pt x="725285" y="0"/>
                </a:lnTo>
                <a:close/>
              </a:path>
            </a:pathLst>
          </a:custGeom>
          <a:solidFill>
            <a:srgbClr val="C71652"/>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sp>
        <p:nvSpPr>
          <p:cNvPr id="14" name="ZoneTexte 13">
            <a:extLst>
              <a:ext uri="{FF2B5EF4-FFF2-40B4-BE49-F238E27FC236}">
                <a16:creationId xmlns:a16="http://schemas.microsoft.com/office/drawing/2014/main" id="{91A3C6E0-FAED-499E-B5B9-D36ABEC85D08}"/>
              </a:ext>
            </a:extLst>
          </p:cNvPr>
          <p:cNvSpPr txBox="1"/>
          <p:nvPr/>
        </p:nvSpPr>
        <p:spPr>
          <a:xfrm>
            <a:off x="695326" y="1329527"/>
            <a:ext cx="11111726" cy="4802277"/>
          </a:xfrm>
          <a:prstGeom prst="rect">
            <a:avLst/>
          </a:prstGeom>
          <a:noFill/>
        </p:spPr>
        <p:txBody>
          <a:bodyPr wrap="square" rtlCol="0">
            <a:spAutoFit/>
          </a:bodyPr>
          <a:lstStyle/>
          <a:p>
            <a:pPr algn="ctr">
              <a:lnSpc>
                <a:spcPct val="150000"/>
              </a:lnSpc>
            </a:pPr>
            <a:r>
              <a:rPr lang="fr-FR" b="1" dirty="0">
                <a:solidFill>
                  <a:srgbClr val="1A7079"/>
                </a:solidFill>
                <a:uFill>
                  <a:solidFill>
                    <a:srgbClr val="C71652"/>
                  </a:solidFill>
                </a:uFill>
                <a:latin typeface="Trebuchet MS" panose="020B0603020202020204" pitchFamily="34" charset="0"/>
              </a:rPr>
              <a:t>INFORMATION ET CONSULTATION OBLIGATOIRE DANS LES </a:t>
            </a:r>
            <a:r>
              <a:rPr lang="fr-FR" b="1" dirty="0">
                <a:solidFill>
                  <a:srgbClr val="F99C05"/>
                </a:solidFill>
                <a:uFill>
                  <a:solidFill>
                    <a:srgbClr val="C71652"/>
                  </a:solidFill>
                </a:uFill>
                <a:latin typeface="Trebuchet MS" panose="020B0603020202020204" pitchFamily="34" charset="0"/>
              </a:rPr>
              <a:t>ENTREPRISES DE 50 ET PLUS</a:t>
            </a:r>
            <a:endParaRPr lang="fr-FR" sz="700" b="1" u="sng" dirty="0">
              <a:solidFill>
                <a:srgbClr val="F99C05"/>
              </a:solidFill>
              <a:uFill>
                <a:solidFill>
                  <a:srgbClr val="C71652"/>
                </a:solidFill>
              </a:uFill>
              <a:latin typeface="Trebuchet MS" panose="020B0603020202020204" pitchFamily="34" charset="0"/>
            </a:endParaRPr>
          </a:p>
          <a:p>
            <a:pPr marL="285750" indent="-285750">
              <a:lnSpc>
                <a:spcPct val="150000"/>
              </a:lnSpc>
              <a:buClr>
                <a:srgbClr val="1A7079"/>
              </a:buClr>
              <a:buFont typeface="Arial" panose="020B0604020202020204" pitchFamily="34" charset="0"/>
              <a:buChar char="•"/>
            </a:pPr>
            <a:r>
              <a:rPr lang="fr-FR" sz="1400" dirty="0">
                <a:latin typeface="Trebuchet MS" panose="020B0603020202020204" pitchFamily="34" charset="0"/>
              </a:rPr>
              <a:t>Dans les </a:t>
            </a:r>
            <a:r>
              <a:rPr lang="fr-FR" sz="1400" b="1" dirty="0">
                <a:solidFill>
                  <a:srgbClr val="F99C05"/>
                </a:solidFill>
                <a:latin typeface="Trebuchet MS" panose="020B0603020202020204" pitchFamily="34" charset="0"/>
              </a:rPr>
              <a:t>entreprises de 50 salariés </a:t>
            </a:r>
            <a:r>
              <a:rPr lang="fr-FR" sz="1400" dirty="0">
                <a:latin typeface="Trebuchet MS" panose="020B0603020202020204" pitchFamily="34" charset="0"/>
              </a:rPr>
              <a:t>et plus, en prévision de l’entrée en vigueur de la classification résultant du présent accord, </a:t>
            </a:r>
            <a:r>
              <a:rPr lang="fr-FR" sz="1400" b="1" dirty="0">
                <a:solidFill>
                  <a:srgbClr val="F99C05"/>
                </a:solidFill>
                <a:latin typeface="Trebuchet MS" panose="020B0603020202020204" pitchFamily="34" charset="0"/>
              </a:rPr>
              <a:t>le comité social et économique, s’il existe, est informé et consulté sur les modalités envisagées pour la mise en œuvre</a:t>
            </a:r>
            <a:r>
              <a:rPr lang="fr-FR" sz="1400" b="1" dirty="0">
                <a:solidFill>
                  <a:srgbClr val="1A7079"/>
                </a:solidFill>
                <a:latin typeface="Trebuchet MS" panose="020B0603020202020204" pitchFamily="34" charset="0"/>
              </a:rPr>
              <a:t> </a:t>
            </a:r>
            <a:r>
              <a:rPr lang="fr-FR" sz="1400" dirty="0">
                <a:latin typeface="Trebuchet MS" panose="020B0603020202020204" pitchFamily="34" charset="0"/>
              </a:rPr>
              <a:t>de cette classification dans l’entreprise. </a:t>
            </a:r>
          </a:p>
          <a:p>
            <a:pPr marL="285750" indent="-285750">
              <a:lnSpc>
                <a:spcPct val="150000"/>
              </a:lnSpc>
              <a:buClr>
                <a:srgbClr val="1A7079"/>
              </a:buClr>
              <a:buFont typeface="Arial" panose="020B0604020202020204" pitchFamily="34" charset="0"/>
              <a:buChar char="•"/>
            </a:pPr>
            <a:r>
              <a:rPr lang="fr-FR" sz="1400" dirty="0">
                <a:latin typeface="Trebuchet MS" panose="020B0603020202020204" pitchFamily="34" charset="0"/>
              </a:rPr>
              <a:t>En plus de cette obligation, </a:t>
            </a:r>
            <a:r>
              <a:rPr lang="fr-FR" sz="1400" b="1" dirty="0">
                <a:solidFill>
                  <a:srgbClr val="F99C05"/>
                </a:solidFill>
                <a:latin typeface="Trebuchet MS" panose="020B0603020202020204" pitchFamily="34" charset="0"/>
              </a:rPr>
              <a:t>les partenaires sociaux ont souhaité renforcer le dialogue social en instaurant autant de réunions que nécessaire et a minima 3 réunions d’information pendant la période de transition</a:t>
            </a:r>
            <a:r>
              <a:rPr lang="fr-FR" sz="1400" dirty="0">
                <a:solidFill>
                  <a:srgbClr val="1A7079"/>
                </a:solidFill>
                <a:latin typeface="Trebuchet MS" panose="020B0603020202020204" pitchFamily="34" charset="0"/>
              </a:rPr>
              <a:t>.</a:t>
            </a:r>
          </a:p>
          <a:p>
            <a:pPr>
              <a:lnSpc>
                <a:spcPct val="150000"/>
              </a:lnSpc>
            </a:pPr>
            <a:endParaRPr lang="fr-FR" sz="1400" dirty="0">
              <a:latin typeface="Trebuchet MS" panose="020B0603020202020204" pitchFamily="34" charset="0"/>
            </a:endParaRPr>
          </a:p>
          <a:p>
            <a:pPr marL="0" marR="0" lvl="0" indent="0" algn="ctr" defTabSz="914400" rtl="0" eaLnBrk="1" fontAlgn="auto" latinLnBrk="0" hangingPunct="1">
              <a:lnSpc>
                <a:spcPct val="150000"/>
              </a:lnSpc>
              <a:spcBef>
                <a:spcPts val="0"/>
              </a:spcBef>
              <a:spcAft>
                <a:spcPts val="0"/>
              </a:spcAft>
              <a:buClrTx/>
              <a:buSzTx/>
              <a:buFontTx/>
              <a:buNone/>
              <a:tabLst/>
              <a:defRPr/>
            </a:pPr>
            <a:r>
              <a:rPr kumimoji="0" lang="fr-FR" b="1" i="0" u="none" strike="noStrike" kern="1200" cap="none" spc="0" normalizeH="0" baseline="0" noProof="0" dirty="0">
                <a:ln>
                  <a:noFill/>
                </a:ln>
                <a:solidFill>
                  <a:srgbClr val="1A7079"/>
                </a:solidFill>
                <a:effectLst/>
                <a:uLnTx/>
                <a:uFill>
                  <a:solidFill>
                    <a:srgbClr val="C71652"/>
                  </a:solidFill>
                </a:uFill>
                <a:latin typeface="Trebuchet MS" panose="020B0603020202020204" pitchFamily="34" charset="0"/>
                <a:ea typeface="+mn-ea"/>
                <a:cs typeface="+mn-cs"/>
              </a:rPr>
              <a:t>REPONSES AUX RECLAMATIONS ET INFORMATION OBLIGATOIRE DANS LES </a:t>
            </a:r>
            <a:r>
              <a:rPr kumimoji="0" lang="fr-FR" b="1" i="0" u="none" strike="noStrike" kern="1200" cap="none" spc="0" normalizeH="0" baseline="0" noProof="0" dirty="0">
                <a:ln>
                  <a:noFill/>
                </a:ln>
                <a:solidFill>
                  <a:srgbClr val="F99C05"/>
                </a:solidFill>
                <a:effectLst/>
                <a:uLnTx/>
                <a:uFill>
                  <a:solidFill>
                    <a:srgbClr val="C71652"/>
                  </a:solidFill>
                </a:uFill>
                <a:latin typeface="Trebuchet MS" panose="020B0603020202020204" pitchFamily="34" charset="0"/>
                <a:ea typeface="+mn-ea"/>
                <a:cs typeface="+mn-cs"/>
              </a:rPr>
              <a:t>ENTREPRISES DE 11 ET PLUS</a:t>
            </a:r>
            <a:endParaRPr lang="fr-FR" sz="1600" dirty="0">
              <a:solidFill>
                <a:srgbClr val="F99C05"/>
              </a:solidFill>
              <a:latin typeface="Trebuchet MS" panose="020B0603020202020204" pitchFamily="34" charset="0"/>
            </a:endParaRPr>
          </a:p>
          <a:p>
            <a:pPr marL="285750" indent="-285750">
              <a:lnSpc>
                <a:spcPct val="150000"/>
              </a:lnSpc>
              <a:buClr>
                <a:srgbClr val="1A7079"/>
              </a:buClr>
              <a:buFont typeface="Arial" panose="020B0604020202020204" pitchFamily="34" charset="0"/>
              <a:buChar char="•"/>
            </a:pPr>
            <a:r>
              <a:rPr lang="fr-FR" sz="1400" dirty="0">
                <a:latin typeface="Trebuchet MS" panose="020B0603020202020204" pitchFamily="34" charset="0"/>
              </a:rPr>
              <a:t>Dans les </a:t>
            </a:r>
            <a:r>
              <a:rPr lang="fr-FR" sz="1400" b="1" dirty="0">
                <a:solidFill>
                  <a:srgbClr val="F99C05"/>
                </a:solidFill>
                <a:latin typeface="Trebuchet MS" panose="020B0603020202020204" pitchFamily="34" charset="0"/>
              </a:rPr>
              <a:t>entreprises d’au moins 11 salariés</a:t>
            </a:r>
            <a:r>
              <a:rPr lang="fr-FR" sz="1400" dirty="0">
                <a:latin typeface="Trebuchet MS" panose="020B0603020202020204" pitchFamily="34" charset="0"/>
              </a:rPr>
              <a:t>, </a:t>
            </a:r>
            <a:r>
              <a:rPr lang="fr-FR" sz="1400" b="1" dirty="0">
                <a:solidFill>
                  <a:srgbClr val="F99C05"/>
                </a:solidFill>
                <a:latin typeface="Trebuchet MS" panose="020B0603020202020204" pitchFamily="34" charset="0"/>
              </a:rPr>
              <a:t>la délégation du personnel au comité social et économique, s’il existe, présente, dans le cadre de la mission définie au premier alinéa de l’article L. 2312-5 du Code du travail, à l’employeur les réclamations individuelles ou collectives relatives à la mise en œuvre, dans l’entreprise</a:t>
            </a:r>
            <a:r>
              <a:rPr lang="fr-FR" sz="1400" dirty="0">
                <a:latin typeface="Trebuchet MS" panose="020B0603020202020204" pitchFamily="34" charset="0"/>
              </a:rPr>
              <a:t>, de la classification résultant du présent accord. </a:t>
            </a:r>
          </a:p>
          <a:p>
            <a:pPr marL="285750" indent="-285750">
              <a:lnSpc>
                <a:spcPct val="150000"/>
              </a:lnSpc>
              <a:buClr>
                <a:srgbClr val="1A7079"/>
              </a:buClr>
              <a:buFont typeface="Arial" panose="020B0604020202020204" pitchFamily="34" charset="0"/>
              <a:buChar char="•"/>
            </a:pPr>
            <a:r>
              <a:rPr lang="fr-FR" sz="1400" dirty="0">
                <a:latin typeface="Trebuchet MS" panose="020B0603020202020204" pitchFamily="34" charset="0"/>
              </a:rPr>
              <a:t>En plus de cette obligation, </a:t>
            </a:r>
            <a:r>
              <a:rPr lang="fr-FR" sz="1400" b="1" dirty="0">
                <a:solidFill>
                  <a:srgbClr val="F99C05"/>
                </a:solidFill>
                <a:latin typeface="Trebuchet MS" panose="020B0603020202020204" pitchFamily="34" charset="0"/>
              </a:rPr>
              <a:t>les partenaires sociaux ont souhaité renforcer le dialogue social en instaurant autant de réunions que nécessaire et a minima 3 réunions d’information pendant la période de transition</a:t>
            </a:r>
            <a:r>
              <a:rPr lang="fr-FR" sz="1400" dirty="0">
                <a:solidFill>
                  <a:srgbClr val="1A7079"/>
                </a:solidFill>
                <a:latin typeface="Trebuchet MS" panose="020B0603020202020204" pitchFamily="34" charset="0"/>
              </a:rPr>
              <a:t>. </a:t>
            </a:r>
          </a:p>
          <a:p>
            <a:pPr>
              <a:lnSpc>
                <a:spcPct val="150000"/>
              </a:lnSpc>
            </a:pPr>
            <a:endParaRPr lang="fr-FR" sz="1600" dirty="0">
              <a:latin typeface="Trebuchet MS" panose="020B0603020202020204" pitchFamily="34" charset="0"/>
            </a:endParaRPr>
          </a:p>
        </p:txBody>
      </p:sp>
      <p:pic>
        <p:nvPicPr>
          <p:cNvPr id="18" name="Image 8">
            <a:extLst>
              <a:ext uri="{FF2B5EF4-FFF2-40B4-BE49-F238E27FC236}">
                <a16:creationId xmlns:a16="http://schemas.microsoft.com/office/drawing/2014/main" id="{704C57E3-BE9F-8D4C-704B-CD1B065925F5}"/>
              </a:ext>
            </a:extLst>
          </p:cNvPr>
          <p:cNvPicPr>
            <a:picLocks noChangeAspect="1"/>
          </p:cNvPicPr>
          <p:nvPr/>
        </p:nvPicPr>
        <p:blipFill>
          <a:blip r:embed="rId3"/>
          <a:stretch>
            <a:fillRect/>
          </a:stretch>
        </p:blipFill>
        <p:spPr>
          <a:xfrm>
            <a:off x="11418139" y="6246796"/>
            <a:ext cx="391907" cy="391907"/>
          </a:xfrm>
          <a:prstGeom prst="rect">
            <a:avLst/>
          </a:prstGeom>
        </p:spPr>
      </p:pic>
      <p:pic>
        <p:nvPicPr>
          <p:cNvPr id="19" name="Graphique 16" descr="Marketing">
            <a:extLst>
              <a:ext uri="{FF2B5EF4-FFF2-40B4-BE49-F238E27FC236}">
                <a16:creationId xmlns:a16="http://schemas.microsoft.com/office/drawing/2014/main" id="{4AB06969-D83B-3AB6-EFBC-B5DF4E7494B1}"/>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9816233" y="5643891"/>
            <a:ext cx="452032" cy="452032"/>
          </a:xfrm>
          <a:prstGeom prst="rect">
            <a:avLst/>
          </a:prstGeom>
        </p:spPr>
      </p:pic>
      <p:grpSp>
        <p:nvGrpSpPr>
          <p:cNvPr id="20" name="Group 19">
            <a:extLst>
              <a:ext uri="{FF2B5EF4-FFF2-40B4-BE49-F238E27FC236}">
                <a16:creationId xmlns:a16="http://schemas.microsoft.com/office/drawing/2014/main" id="{971E1590-A29D-CA54-8C36-3CE846C71668}"/>
              </a:ext>
            </a:extLst>
          </p:cNvPr>
          <p:cNvGrpSpPr/>
          <p:nvPr/>
        </p:nvGrpSpPr>
        <p:grpSpPr>
          <a:xfrm>
            <a:off x="10268265" y="159180"/>
            <a:ext cx="764956" cy="854748"/>
            <a:chOff x="10145215" y="275739"/>
            <a:chExt cx="764956" cy="854748"/>
          </a:xfrm>
        </p:grpSpPr>
        <p:sp>
          <p:nvSpPr>
            <p:cNvPr id="21" name="Google Shape;190;p21">
              <a:extLst>
                <a:ext uri="{FF2B5EF4-FFF2-40B4-BE49-F238E27FC236}">
                  <a16:creationId xmlns:a16="http://schemas.microsoft.com/office/drawing/2014/main" id="{8601BAE8-2557-C29F-408C-A4AB984792D5}"/>
                </a:ext>
              </a:extLst>
            </p:cNvPr>
            <p:cNvSpPr/>
            <p:nvPr/>
          </p:nvSpPr>
          <p:spPr>
            <a:xfrm rot="16200000">
              <a:off x="10100319" y="320635"/>
              <a:ext cx="854748" cy="764956"/>
            </a:xfrm>
            <a:prstGeom prst="hexagon">
              <a:avLst>
                <a:gd name="adj" fmla="val 25000"/>
                <a:gd name="vf" fmla="val 115470"/>
              </a:avLst>
            </a:prstGeom>
            <a:noFill/>
            <a:ln w="28575">
              <a:solidFill>
                <a:srgbClr val="F99C05"/>
              </a:solidFill>
            </a:ln>
          </p:spPr>
          <p:txBody>
            <a:bodyPr spcFirstLastPara="1" wrap="square" lIns="34300" tIns="17150" rIns="34300" bIns="17150" anchor="ctr" anchorCtr="0">
              <a:noAutofit/>
            </a:bodyPr>
            <a:lstStyle/>
            <a:p>
              <a:pPr algn="ctr"/>
              <a:endParaRPr sz="1400" dirty="0">
                <a:solidFill>
                  <a:srgbClr val="FFFFFF"/>
                </a:solidFill>
                <a:latin typeface="Trebuchet MS" panose="020B0603020202020204" pitchFamily="34" charset="0"/>
                <a:sym typeface="Montserrat Light"/>
              </a:endParaRPr>
            </a:p>
          </p:txBody>
        </p:sp>
        <p:pic>
          <p:nvPicPr>
            <p:cNvPr id="22" name="Graphique 11">
              <a:extLst>
                <a:ext uri="{FF2B5EF4-FFF2-40B4-BE49-F238E27FC236}">
                  <a16:creationId xmlns:a16="http://schemas.microsoft.com/office/drawing/2014/main" id="{E08A5CA5-1984-1172-9A13-8BB64DF9E7A9}"/>
                </a:ext>
              </a:extLst>
            </p:cNvPr>
            <p:cNvPicPr>
              <a:picLocks noChangeAspect="1"/>
            </p:cNvPicPr>
            <p:nvPr/>
          </p:nvPicPr>
          <p:blipFill rotWithShape="1">
            <a:blip r:embed="rId6" cstate="print">
              <a:extLst>
                <a:ext uri="{28A0092B-C50C-407E-A947-70E740481C1C}">
                  <a14:useLocalDpi xmlns:a14="http://schemas.microsoft.com/office/drawing/2010/main" val="0"/>
                </a:ext>
                <a:ext uri="{96DAC541-7B7A-43D3-8B79-37D633B846F1}">
                  <asvg:svgBlip xmlns:asvg="http://schemas.microsoft.com/office/drawing/2016/SVG/main" r:embed="rId7"/>
                </a:ext>
              </a:extLst>
            </a:blip>
            <a:srcRect l="13593" r="12415" b="18424"/>
            <a:stretch/>
          </p:blipFill>
          <p:spPr>
            <a:xfrm>
              <a:off x="10286428" y="423367"/>
              <a:ext cx="486449" cy="536301"/>
            </a:xfrm>
            <a:prstGeom prst="rect">
              <a:avLst/>
            </a:prstGeom>
          </p:spPr>
        </p:pic>
      </p:grpSp>
      <p:sp>
        <p:nvSpPr>
          <p:cNvPr id="3" name="Slide Number Placeholder 3">
            <a:extLst>
              <a:ext uri="{FF2B5EF4-FFF2-40B4-BE49-F238E27FC236}">
                <a16:creationId xmlns:a16="http://schemas.microsoft.com/office/drawing/2014/main" id="{97CD1BB6-2754-E6A1-D31F-B74D8113E221}"/>
              </a:ext>
            </a:extLst>
          </p:cNvPr>
          <p:cNvSpPr>
            <a:spLocks noGrp="1"/>
          </p:cNvSpPr>
          <p:nvPr>
            <p:ph type="sldNum" sz="quarter" idx="12"/>
          </p:nvPr>
        </p:nvSpPr>
        <p:spPr>
          <a:xfrm>
            <a:off x="10961892" y="6356350"/>
            <a:ext cx="391907" cy="365125"/>
          </a:xfrm>
        </p:spPr>
        <p:txBody>
          <a:bodyPr/>
          <a:lstStyle/>
          <a:p>
            <a:fld id="{2737FE23-76C1-5144-87C5-A6B73D758774}" type="slidenum">
              <a:rPr lang="fr-FR" smtClean="0">
                <a:solidFill>
                  <a:schemeClr val="tx1"/>
                </a:solidFill>
              </a:rPr>
              <a:pPr/>
              <a:t>22</a:t>
            </a:fld>
            <a:endParaRPr lang="fr-FR" dirty="0">
              <a:solidFill>
                <a:schemeClr val="tx1"/>
              </a:solidFill>
            </a:endParaRPr>
          </a:p>
        </p:txBody>
      </p:sp>
      <p:sp>
        <p:nvSpPr>
          <p:cNvPr id="4" name="ZoneTexte 3">
            <a:extLst>
              <a:ext uri="{FF2B5EF4-FFF2-40B4-BE49-F238E27FC236}">
                <a16:creationId xmlns:a16="http://schemas.microsoft.com/office/drawing/2014/main" id="{96355371-C6A3-A116-0FFB-A3CBD466CD02}"/>
              </a:ext>
            </a:extLst>
          </p:cNvPr>
          <p:cNvSpPr txBox="1"/>
          <p:nvPr/>
        </p:nvSpPr>
        <p:spPr>
          <a:xfrm>
            <a:off x="7463864" y="5700287"/>
            <a:ext cx="2578385" cy="369332"/>
          </a:xfrm>
          <a:prstGeom prst="rect">
            <a:avLst/>
          </a:prstGeom>
          <a:noFill/>
        </p:spPr>
        <p:txBody>
          <a:bodyPr wrap="square">
            <a:spAutoFit/>
          </a:bodyPr>
          <a:lstStyle/>
          <a:p>
            <a:r>
              <a:rPr kumimoji="0" lang="fr-FR" sz="1800" b="0" i="1" u="none" strike="noStrike" kern="1200" cap="none" spc="0" normalizeH="0" baseline="0" noProof="0" dirty="0">
                <a:ln>
                  <a:noFill/>
                </a:ln>
                <a:solidFill>
                  <a:srgbClr val="F99C05"/>
                </a:solidFill>
                <a:effectLst/>
                <a:uLnTx/>
                <a:uFillTx/>
                <a:latin typeface="Trebuchet MS" panose="020B0603020202020204" pitchFamily="34" charset="0"/>
                <a:ea typeface="+mn-ea"/>
                <a:cs typeface="+mn-cs"/>
              </a:rPr>
              <a:t>www.branche-dmt.fr</a:t>
            </a:r>
            <a:endParaRPr lang="fr-FR" dirty="0">
              <a:solidFill>
                <a:srgbClr val="F99C05"/>
              </a:solidFill>
            </a:endParaRPr>
          </a:p>
        </p:txBody>
      </p:sp>
    </p:spTree>
    <p:extLst>
      <p:ext uri="{BB962C8B-B14F-4D97-AF65-F5344CB8AC3E}">
        <p14:creationId xmlns:p14="http://schemas.microsoft.com/office/powerpoint/2010/main" val="398794623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Image 16">
            <a:extLst>
              <a:ext uri="{FF2B5EF4-FFF2-40B4-BE49-F238E27FC236}">
                <a16:creationId xmlns:a16="http://schemas.microsoft.com/office/drawing/2014/main" id="{2FDE06F8-6CA1-4A0E-950C-AF0743E20B82}"/>
              </a:ext>
            </a:extLst>
          </p:cNvPr>
          <p:cNvPicPr>
            <a:picLocks noChangeAspect="1"/>
          </p:cNvPicPr>
          <p:nvPr/>
        </p:nvPicPr>
        <p:blipFill>
          <a:blip r:embed="rId2"/>
          <a:stretch>
            <a:fillRect/>
          </a:stretch>
        </p:blipFill>
        <p:spPr>
          <a:xfrm>
            <a:off x="546588" y="6541778"/>
            <a:ext cx="5016814" cy="96925"/>
          </a:xfrm>
          <a:prstGeom prst="rect">
            <a:avLst/>
          </a:prstGeom>
        </p:spPr>
      </p:pic>
      <p:pic>
        <p:nvPicPr>
          <p:cNvPr id="5" name="Image 4">
            <a:extLst>
              <a:ext uri="{FF2B5EF4-FFF2-40B4-BE49-F238E27FC236}">
                <a16:creationId xmlns:a16="http://schemas.microsoft.com/office/drawing/2014/main" id="{EB196BDA-8E1B-4271-81EC-54080469B352}"/>
              </a:ext>
            </a:extLst>
          </p:cNvPr>
          <p:cNvPicPr>
            <a:picLocks noChangeAspect="1"/>
          </p:cNvPicPr>
          <p:nvPr/>
        </p:nvPicPr>
        <p:blipFill>
          <a:blip r:embed="rId3"/>
          <a:stretch>
            <a:fillRect/>
          </a:stretch>
        </p:blipFill>
        <p:spPr>
          <a:xfrm>
            <a:off x="11418139" y="6246796"/>
            <a:ext cx="391907" cy="391907"/>
          </a:xfrm>
          <a:prstGeom prst="rect">
            <a:avLst/>
          </a:prstGeom>
        </p:spPr>
      </p:pic>
      <p:sp>
        <p:nvSpPr>
          <p:cNvPr id="10" name="Rectangle: Rounded Corners 6">
            <a:extLst>
              <a:ext uri="{FF2B5EF4-FFF2-40B4-BE49-F238E27FC236}">
                <a16:creationId xmlns:a16="http://schemas.microsoft.com/office/drawing/2014/main" id="{5DC10B49-1199-4F9B-AD9C-22FF06E4A930}"/>
              </a:ext>
            </a:extLst>
          </p:cNvPr>
          <p:cNvSpPr/>
          <p:nvPr/>
        </p:nvSpPr>
        <p:spPr>
          <a:xfrm>
            <a:off x="618632" y="1758696"/>
            <a:ext cx="5352074" cy="3967211"/>
          </a:xfrm>
          <a:prstGeom prst="roundRect">
            <a:avLst/>
          </a:prstGeom>
          <a:solidFill>
            <a:sysClr val="window" lastClr="FFFFFF"/>
          </a:solidFill>
          <a:ln w="12700" cap="flat" cmpd="sng" algn="ctr">
            <a:noFill/>
            <a:prstDash val="solid"/>
            <a:miter lim="800000"/>
          </a:ln>
          <a:effectLst>
            <a:outerShdw blurRad="241300" dist="152400" dir="2700000" algn="tl" rotWithShape="0">
              <a:prstClr val="black">
                <a:alpha val="40000"/>
              </a:prst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sp>
        <p:nvSpPr>
          <p:cNvPr id="12" name="Freeform: Shape 45">
            <a:extLst>
              <a:ext uri="{FF2B5EF4-FFF2-40B4-BE49-F238E27FC236}">
                <a16:creationId xmlns:a16="http://schemas.microsoft.com/office/drawing/2014/main" id="{9FFF628B-D730-4444-AE9C-C04B4DC4B10E}"/>
              </a:ext>
            </a:extLst>
          </p:cNvPr>
          <p:cNvSpPr/>
          <p:nvPr/>
        </p:nvSpPr>
        <p:spPr>
          <a:xfrm>
            <a:off x="5212097" y="4920215"/>
            <a:ext cx="768134" cy="805692"/>
          </a:xfrm>
          <a:custGeom>
            <a:avLst/>
            <a:gdLst>
              <a:gd name="connsiteX0" fmla="*/ 725285 w 725285"/>
              <a:gd name="connsiteY0" fmla="*/ 0 h 723329"/>
              <a:gd name="connsiteX1" fmla="*/ 725285 w 725285"/>
              <a:gd name="connsiteY1" fmla="*/ 408784 h 723329"/>
              <a:gd name="connsiteX2" fmla="*/ 410740 w 725285"/>
              <a:gd name="connsiteY2" fmla="*/ 723329 h 723329"/>
              <a:gd name="connsiteX3" fmla="*/ 0 w 725285"/>
              <a:gd name="connsiteY3" fmla="*/ 723329 h 723329"/>
              <a:gd name="connsiteX4" fmla="*/ 6986 w 725285"/>
              <a:gd name="connsiteY4" fmla="*/ 677552 h 723329"/>
              <a:gd name="connsiteX5" fmla="*/ 677200 w 725285"/>
              <a:gd name="connsiteY5" fmla="*/ 7338 h 723329"/>
              <a:gd name="connsiteX6" fmla="*/ 725285 w 725285"/>
              <a:gd name="connsiteY6" fmla="*/ 0 h 7233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25285" h="723329">
                <a:moveTo>
                  <a:pt x="725285" y="0"/>
                </a:moveTo>
                <a:lnTo>
                  <a:pt x="725285" y="408784"/>
                </a:lnTo>
                <a:cubicBezTo>
                  <a:pt x="725285" y="582502"/>
                  <a:pt x="584458" y="723329"/>
                  <a:pt x="410740" y="723329"/>
                </a:cubicBezTo>
                <a:lnTo>
                  <a:pt x="0" y="723329"/>
                </a:lnTo>
                <a:lnTo>
                  <a:pt x="6986" y="677552"/>
                </a:lnTo>
                <a:cubicBezTo>
                  <a:pt x="75826" y="341144"/>
                  <a:pt x="340792" y="76178"/>
                  <a:pt x="677200" y="7338"/>
                </a:cubicBezTo>
                <a:lnTo>
                  <a:pt x="725285" y="0"/>
                </a:lnTo>
                <a:close/>
              </a:path>
            </a:pathLst>
          </a:custGeom>
          <a:solidFill>
            <a:srgbClr val="C71652"/>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sp>
        <p:nvSpPr>
          <p:cNvPr id="14" name="ZoneTexte 13">
            <a:extLst>
              <a:ext uri="{FF2B5EF4-FFF2-40B4-BE49-F238E27FC236}">
                <a16:creationId xmlns:a16="http://schemas.microsoft.com/office/drawing/2014/main" id="{87472918-B22B-4201-BAFB-B70A35271450}"/>
              </a:ext>
            </a:extLst>
          </p:cNvPr>
          <p:cNvSpPr txBox="1"/>
          <p:nvPr/>
        </p:nvSpPr>
        <p:spPr>
          <a:xfrm>
            <a:off x="975960" y="1934546"/>
            <a:ext cx="4580281" cy="3555782"/>
          </a:xfrm>
          <a:prstGeom prst="rect">
            <a:avLst/>
          </a:prstGeom>
          <a:noFill/>
        </p:spPr>
        <p:txBody>
          <a:bodyPr wrap="square" rtlCol="0">
            <a:spAutoFit/>
          </a:bodyPr>
          <a:lstStyle/>
          <a:p>
            <a:pPr algn="ctr">
              <a:lnSpc>
                <a:spcPct val="150000"/>
              </a:lnSpc>
            </a:pPr>
            <a:r>
              <a:rPr lang="fr-FR" b="1" dirty="0">
                <a:solidFill>
                  <a:srgbClr val="1A7079"/>
                </a:solidFill>
                <a:uFill>
                  <a:solidFill>
                    <a:srgbClr val="C71652"/>
                  </a:solidFill>
                </a:uFill>
                <a:latin typeface="Trebuchet MS" panose="020B0603020202020204" pitchFamily="34" charset="0"/>
              </a:rPr>
              <a:t>CSE DANS LES ENTREPRISES </a:t>
            </a:r>
            <a:r>
              <a:rPr lang="fr-FR" b="1" dirty="0">
                <a:solidFill>
                  <a:srgbClr val="F99C05"/>
                </a:solidFill>
                <a:uFill>
                  <a:solidFill>
                    <a:srgbClr val="C71652"/>
                  </a:solidFill>
                </a:uFill>
                <a:latin typeface="Trebuchet MS" panose="020B0603020202020204" pitchFamily="34" charset="0"/>
              </a:rPr>
              <a:t>DE MOINS 11 SALARIÉS</a:t>
            </a:r>
          </a:p>
          <a:p>
            <a:pPr algn="ctr">
              <a:lnSpc>
                <a:spcPct val="150000"/>
              </a:lnSpc>
            </a:pPr>
            <a:endParaRPr lang="fr-FR" sz="1600" b="1" u="sng" dirty="0">
              <a:uFill>
                <a:solidFill>
                  <a:srgbClr val="C71652"/>
                </a:solidFill>
              </a:uFill>
              <a:latin typeface="Trebuchet MS" panose="020B0603020202020204" pitchFamily="34" charset="0"/>
            </a:endParaRPr>
          </a:p>
          <a:p>
            <a:pPr>
              <a:lnSpc>
                <a:spcPct val="150000"/>
              </a:lnSpc>
            </a:pPr>
            <a:r>
              <a:rPr lang="fr-FR" sz="1400" dirty="0">
                <a:latin typeface="Trebuchet MS" panose="020B0603020202020204" pitchFamily="34" charset="0"/>
              </a:rPr>
              <a:t>Selon l’article L2311-2, </a:t>
            </a:r>
            <a:r>
              <a:rPr lang="fr-FR" sz="1400" b="1" dirty="0">
                <a:solidFill>
                  <a:srgbClr val="1A7079"/>
                </a:solidFill>
                <a:latin typeface="Trebuchet MS" panose="020B0603020202020204" pitchFamily="34" charset="0"/>
              </a:rPr>
              <a:t>la mise en place d'un CSE n'est pas possible dans les entreprises de moins de 11 salariés. </a:t>
            </a:r>
          </a:p>
          <a:p>
            <a:pPr>
              <a:lnSpc>
                <a:spcPct val="150000"/>
              </a:lnSpc>
            </a:pPr>
            <a:r>
              <a:rPr lang="fr-FR" sz="1400" dirty="0">
                <a:latin typeface="Trebuchet MS" panose="020B0603020202020204" pitchFamily="34" charset="0"/>
              </a:rPr>
              <a:t>Sa mise en place </a:t>
            </a:r>
            <a:r>
              <a:rPr lang="fr-FR" sz="1400" b="1" dirty="0">
                <a:solidFill>
                  <a:srgbClr val="1A7079"/>
                </a:solidFill>
                <a:latin typeface="Trebuchet MS" panose="020B0603020202020204" pitchFamily="34" charset="0"/>
              </a:rPr>
              <a:t>devient obligatoire si l'effectif d'au moins 11 salariés est atteint pendant 12 mois consécutifs</a:t>
            </a:r>
            <a:r>
              <a:rPr lang="fr-FR" sz="1400" dirty="0">
                <a:latin typeface="Trebuchet MS" panose="020B0603020202020204" pitchFamily="34" charset="0"/>
              </a:rPr>
              <a:t>.</a:t>
            </a:r>
          </a:p>
          <a:p>
            <a:pPr>
              <a:lnSpc>
                <a:spcPct val="150000"/>
              </a:lnSpc>
            </a:pPr>
            <a:endParaRPr lang="fr-FR" sz="1600" dirty="0">
              <a:latin typeface="Trebuchet MS" panose="020B0603020202020204" pitchFamily="34" charset="0"/>
            </a:endParaRPr>
          </a:p>
        </p:txBody>
      </p:sp>
      <p:sp>
        <p:nvSpPr>
          <p:cNvPr id="15" name="Google Shape;198;p21">
            <a:extLst>
              <a:ext uri="{FF2B5EF4-FFF2-40B4-BE49-F238E27FC236}">
                <a16:creationId xmlns:a16="http://schemas.microsoft.com/office/drawing/2014/main" id="{625BDE6F-8A41-41DB-B876-35355289064E}"/>
              </a:ext>
            </a:extLst>
          </p:cNvPr>
          <p:cNvSpPr txBox="1"/>
          <p:nvPr/>
        </p:nvSpPr>
        <p:spPr>
          <a:xfrm>
            <a:off x="7079439" y="2464948"/>
            <a:ext cx="4338700" cy="3260959"/>
          </a:xfrm>
          <a:prstGeom prst="rect">
            <a:avLst/>
          </a:prstGeom>
          <a:noFill/>
          <a:ln>
            <a:noFill/>
          </a:ln>
        </p:spPr>
        <p:txBody>
          <a:bodyPr spcFirstLastPara="1" wrap="square" lIns="34300" tIns="17150" rIns="34300" bIns="17150" anchor="t" anchorCtr="0">
            <a:noAutofit/>
          </a:bodyPr>
          <a:lstStyle/>
          <a:p>
            <a:pPr algn="just"/>
            <a:r>
              <a:rPr lang="fr-FR" sz="1400" dirty="0">
                <a:latin typeface="Trebuchet MS" panose="020B0603020202020204" pitchFamily="34" charset="0"/>
              </a:rPr>
              <a:t>En l’absence d’institutions représentatives du personnel dans l’entreprise, </a:t>
            </a:r>
          </a:p>
          <a:p>
            <a:pPr algn="just"/>
            <a:endParaRPr lang="fr-FR" sz="1400" dirty="0">
              <a:latin typeface="Trebuchet MS" panose="020B0603020202020204" pitchFamily="34" charset="0"/>
            </a:endParaRPr>
          </a:p>
          <a:p>
            <a:pPr algn="just"/>
            <a:r>
              <a:rPr lang="fr-FR" sz="1400" b="1" dirty="0">
                <a:solidFill>
                  <a:srgbClr val="F99C05"/>
                </a:solidFill>
                <a:latin typeface="Trebuchet MS" panose="020B0603020202020204" pitchFamily="34" charset="0"/>
              </a:rPr>
              <a:t>l’employeur porte à la connaissance des salariés, par tout moyen, les supports d’information rédigés paritairement</a:t>
            </a:r>
            <a:r>
              <a:rPr lang="fr-FR" sz="1400" dirty="0">
                <a:latin typeface="Trebuchet MS" panose="020B0603020202020204" pitchFamily="34" charset="0"/>
              </a:rPr>
              <a:t>;</a:t>
            </a:r>
          </a:p>
          <a:p>
            <a:pPr algn="just"/>
            <a:endParaRPr lang="fr-FR" sz="1400" dirty="0">
              <a:latin typeface="Trebuchet MS" panose="020B0603020202020204" pitchFamily="34" charset="0"/>
            </a:endParaRPr>
          </a:p>
          <a:p>
            <a:pPr algn="just"/>
            <a:r>
              <a:rPr lang="fr-FR" sz="1400" dirty="0">
                <a:latin typeface="Trebuchet MS" panose="020B0603020202020204" pitchFamily="34" charset="0"/>
              </a:rPr>
              <a:t>En plus de cette obligation, les partenaires sociaux ont souhaité </a:t>
            </a:r>
            <a:r>
              <a:rPr lang="fr-FR" sz="1400" b="1" dirty="0">
                <a:solidFill>
                  <a:srgbClr val="1A7079"/>
                </a:solidFill>
                <a:latin typeface="Trebuchet MS" panose="020B0603020202020204" pitchFamily="34" charset="0"/>
              </a:rPr>
              <a:t>renforcer le dialogue social en préconisant l’organisation d’une réunion d’information collective avec les salariés au sein de l’entreprise.</a:t>
            </a:r>
          </a:p>
        </p:txBody>
      </p:sp>
      <p:sp>
        <p:nvSpPr>
          <p:cNvPr id="16" name="ZoneTexte 15">
            <a:extLst>
              <a:ext uri="{FF2B5EF4-FFF2-40B4-BE49-F238E27FC236}">
                <a16:creationId xmlns:a16="http://schemas.microsoft.com/office/drawing/2014/main" id="{05A38551-053E-45A6-B6E3-33A6A2BBC755}"/>
              </a:ext>
            </a:extLst>
          </p:cNvPr>
          <p:cNvSpPr txBox="1"/>
          <p:nvPr/>
        </p:nvSpPr>
        <p:spPr>
          <a:xfrm>
            <a:off x="7272777" y="1846953"/>
            <a:ext cx="3834001" cy="369332"/>
          </a:xfrm>
          <a:prstGeom prst="rect">
            <a:avLst/>
          </a:prstGeom>
          <a:noFill/>
        </p:spPr>
        <p:txBody>
          <a:bodyPr wrap="square">
            <a:spAutoFit/>
          </a:bodyPr>
          <a:lstStyle/>
          <a:p>
            <a:pPr algn="ctr"/>
            <a:r>
              <a:rPr lang="fr-FR" sz="1800" b="1" noProof="1">
                <a:solidFill>
                  <a:srgbClr val="1A7079"/>
                </a:solidFill>
                <a:latin typeface="Trebuchet MS" panose="020B0603020202020204" pitchFamily="34" charset="0"/>
              </a:rPr>
              <a:t>Les engagements de la Branche</a:t>
            </a:r>
          </a:p>
        </p:txBody>
      </p:sp>
      <p:sp>
        <p:nvSpPr>
          <p:cNvPr id="11" name="Title 1">
            <a:extLst>
              <a:ext uri="{FF2B5EF4-FFF2-40B4-BE49-F238E27FC236}">
                <a16:creationId xmlns:a16="http://schemas.microsoft.com/office/drawing/2014/main" id="{1B99EE6B-42DD-4305-A622-45E3272B414E}"/>
              </a:ext>
            </a:extLst>
          </p:cNvPr>
          <p:cNvSpPr txBox="1">
            <a:spLocks/>
          </p:cNvSpPr>
          <p:nvPr/>
        </p:nvSpPr>
        <p:spPr>
          <a:xfrm>
            <a:off x="503726" y="346865"/>
            <a:ext cx="10373824" cy="452032"/>
          </a:xfrm>
          <a:prstGeom prst="rect">
            <a:avLst/>
          </a:prstGeom>
        </p:spPr>
        <p:txBody>
          <a:bodyPr vert="horz" lIns="91440" tIns="45720" rIns="91440" bIns="45720" rtlCol="0" anchor="t">
            <a:noAutofit/>
          </a:bodyPr>
          <a:lstStyle>
            <a:lvl1pPr algn="l" defTabSz="914400" rtl="0" eaLnBrk="1" latinLnBrk="0" hangingPunct="1">
              <a:lnSpc>
                <a:spcPct val="90000"/>
              </a:lnSpc>
              <a:spcBef>
                <a:spcPct val="0"/>
              </a:spcBef>
              <a:buNone/>
              <a:defRPr sz="6000" b="1" kern="1200">
                <a:solidFill>
                  <a:schemeClr val="tx1"/>
                </a:solidFill>
                <a:latin typeface="+mn-lt"/>
                <a:ea typeface="+mj-ea"/>
                <a:cs typeface="+mj-cs"/>
              </a:defRPr>
            </a:lvl1pPr>
          </a:lstStyle>
          <a:p>
            <a:r>
              <a:rPr lang="fr-FR" sz="2800" noProof="1">
                <a:solidFill>
                  <a:srgbClr val="1A7079"/>
                </a:solidFill>
                <a:latin typeface="Trebuchet MS" panose="020B0603020202020204" pitchFamily="34" charset="0"/>
              </a:rPr>
              <a:t>EN L’ABSENCE D’INSTITUTION REPRÉSENTATIVE (sans CSE)</a:t>
            </a:r>
            <a:br>
              <a:rPr lang="fr-FR" sz="2800" noProof="1">
                <a:solidFill>
                  <a:srgbClr val="1A7079"/>
                </a:solidFill>
                <a:latin typeface="Trebuchet MS" panose="020B0603020202020204" pitchFamily="34" charset="0"/>
              </a:rPr>
            </a:br>
            <a:r>
              <a:rPr lang="fr-FR" sz="2400" noProof="1">
                <a:solidFill>
                  <a:srgbClr val="1A7079"/>
                </a:solidFill>
                <a:latin typeface="Trebuchet MS" panose="020B0603020202020204" pitchFamily="34" charset="0"/>
              </a:rPr>
              <a:t>L’article 5.3 de l’accord de classification</a:t>
            </a:r>
            <a:endParaRPr lang="fr-FR" sz="2800" noProof="1">
              <a:solidFill>
                <a:srgbClr val="1A7079"/>
              </a:solidFill>
              <a:latin typeface="Trebuchet MS" panose="020B0603020202020204" pitchFamily="34" charset="0"/>
            </a:endParaRPr>
          </a:p>
        </p:txBody>
      </p:sp>
      <p:pic>
        <p:nvPicPr>
          <p:cNvPr id="19" name="Graphique 18" descr="Marketing">
            <a:extLst>
              <a:ext uri="{FF2B5EF4-FFF2-40B4-BE49-F238E27FC236}">
                <a16:creationId xmlns:a16="http://schemas.microsoft.com/office/drawing/2014/main" id="{AB90DB9C-C735-473B-B8F5-4C0F7BC13F15}"/>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9816233" y="5643891"/>
            <a:ext cx="452032" cy="452032"/>
          </a:xfrm>
          <a:prstGeom prst="rect">
            <a:avLst/>
          </a:prstGeom>
        </p:spPr>
      </p:pic>
      <p:grpSp>
        <p:nvGrpSpPr>
          <p:cNvPr id="3" name="Group 2">
            <a:extLst>
              <a:ext uri="{FF2B5EF4-FFF2-40B4-BE49-F238E27FC236}">
                <a16:creationId xmlns:a16="http://schemas.microsoft.com/office/drawing/2014/main" id="{8390A73E-9E3D-7230-F76E-CC206AFECF9A}"/>
              </a:ext>
            </a:extLst>
          </p:cNvPr>
          <p:cNvGrpSpPr/>
          <p:nvPr/>
        </p:nvGrpSpPr>
        <p:grpSpPr>
          <a:xfrm>
            <a:off x="10268265" y="159180"/>
            <a:ext cx="764956" cy="854748"/>
            <a:chOff x="10145215" y="275739"/>
            <a:chExt cx="764956" cy="854748"/>
          </a:xfrm>
        </p:grpSpPr>
        <p:sp>
          <p:nvSpPr>
            <p:cNvPr id="4" name="Google Shape;190;p21">
              <a:extLst>
                <a:ext uri="{FF2B5EF4-FFF2-40B4-BE49-F238E27FC236}">
                  <a16:creationId xmlns:a16="http://schemas.microsoft.com/office/drawing/2014/main" id="{A7E8AAB4-845F-623A-6073-778725EB69F7}"/>
                </a:ext>
              </a:extLst>
            </p:cNvPr>
            <p:cNvSpPr/>
            <p:nvPr/>
          </p:nvSpPr>
          <p:spPr>
            <a:xfrm rot="16200000">
              <a:off x="10100319" y="320635"/>
              <a:ext cx="854748" cy="764956"/>
            </a:xfrm>
            <a:prstGeom prst="hexagon">
              <a:avLst>
                <a:gd name="adj" fmla="val 25000"/>
                <a:gd name="vf" fmla="val 115470"/>
              </a:avLst>
            </a:prstGeom>
            <a:noFill/>
            <a:ln w="28575">
              <a:solidFill>
                <a:srgbClr val="F99C05"/>
              </a:solidFill>
            </a:ln>
          </p:spPr>
          <p:txBody>
            <a:bodyPr spcFirstLastPara="1" wrap="square" lIns="34300" tIns="17150" rIns="34300" bIns="17150" anchor="ctr" anchorCtr="0">
              <a:noAutofit/>
            </a:bodyPr>
            <a:lstStyle/>
            <a:p>
              <a:pPr algn="ctr"/>
              <a:endParaRPr sz="1400" dirty="0">
                <a:solidFill>
                  <a:srgbClr val="FFFFFF"/>
                </a:solidFill>
                <a:latin typeface="Trebuchet MS" panose="020B0603020202020204" pitchFamily="34" charset="0"/>
                <a:sym typeface="Montserrat Light"/>
              </a:endParaRPr>
            </a:p>
          </p:txBody>
        </p:sp>
        <p:pic>
          <p:nvPicPr>
            <p:cNvPr id="6" name="Graphique 11">
              <a:extLst>
                <a:ext uri="{FF2B5EF4-FFF2-40B4-BE49-F238E27FC236}">
                  <a16:creationId xmlns:a16="http://schemas.microsoft.com/office/drawing/2014/main" id="{7A44BEB4-BF97-93E4-3E2B-A1759F3608E7}"/>
                </a:ext>
              </a:extLst>
            </p:cNvPr>
            <p:cNvPicPr>
              <a:picLocks noChangeAspect="1"/>
            </p:cNvPicPr>
            <p:nvPr/>
          </p:nvPicPr>
          <p:blipFill rotWithShape="1">
            <a:blip r:embed="rId6" cstate="print">
              <a:extLst>
                <a:ext uri="{28A0092B-C50C-407E-A947-70E740481C1C}">
                  <a14:useLocalDpi xmlns:a14="http://schemas.microsoft.com/office/drawing/2010/main" val="0"/>
                </a:ext>
                <a:ext uri="{96DAC541-7B7A-43D3-8B79-37D633B846F1}">
                  <asvg:svgBlip xmlns:asvg="http://schemas.microsoft.com/office/drawing/2016/SVG/main" r:embed="rId7"/>
                </a:ext>
              </a:extLst>
            </a:blip>
            <a:srcRect l="13593" r="12415" b="18424"/>
            <a:stretch/>
          </p:blipFill>
          <p:spPr>
            <a:xfrm>
              <a:off x="10286428" y="423367"/>
              <a:ext cx="486449" cy="536301"/>
            </a:xfrm>
            <a:prstGeom prst="rect">
              <a:avLst/>
            </a:prstGeom>
          </p:spPr>
        </p:pic>
      </p:grpSp>
      <p:sp>
        <p:nvSpPr>
          <p:cNvPr id="7" name="Slide Number Placeholder 3">
            <a:extLst>
              <a:ext uri="{FF2B5EF4-FFF2-40B4-BE49-F238E27FC236}">
                <a16:creationId xmlns:a16="http://schemas.microsoft.com/office/drawing/2014/main" id="{9576C87B-DED0-6EA4-5EC8-C5B50A905AD9}"/>
              </a:ext>
            </a:extLst>
          </p:cNvPr>
          <p:cNvSpPr>
            <a:spLocks noGrp="1"/>
          </p:cNvSpPr>
          <p:nvPr>
            <p:ph type="sldNum" sz="quarter" idx="12"/>
          </p:nvPr>
        </p:nvSpPr>
        <p:spPr>
          <a:xfrm>
            <a:off x="10961892" y="6356350"/>
            <a:ext cx="391907" cy="365125"/>
          </a:xfrm>
        </p:spPr>
        <p:txBody>
          <a:bodyPr/>
          <a:lstStyle/>
          <a:p>
            <a:fld id="{2737FE23-76C1-5144-87C5-A6B73D758774}" type="slidenum">
              <a:rPr lang="fr-FR" smtClean="0">
                <a:solidFill>
                  <a:schemeClr val="tx1"/>
                </a:solidFill>
              </a:rPr>
              <a:pPr/>
              <a:t>23</a:t>
            </a:fld>
            <a:endParaRPr lang="fr-FR" dirty="0">
              <a:solidFill>
                <a:schemeClr val="tx1"/>
              </a:solidFill>
            </a:endParaRPr>
          </a:p>
        </p:txBody>
      </p:sp>
      <p:sp>
        <p:nvSpPr>
          <p:cNvPr id="8" name="ZoneTexte 7">
            <a:extLst>
              <a:ext uri="{FF2B5EF4-FFF2-40B4-BE49-F238E27FC236}">
                <a16:creationId xmlns:a16="http://schemas.microsoft.com/office/drawing/2014/main" id="{2ACAB14C-20B6-FCE7-A6D2-0D5C23B682F9}"/>
              </a:ext>
            </a:extLst>
          </p:cNvPr>
          <p:cNvSpPr txBox="1"/>
          <p:nvPr/>
        </p:nvSpPr>
        <p:spPr>
          <a:xfrm>
            <a:off x="7463864" y="5700287"/>
            <a:ext cx="2578385" cy="369332"/>
          </a:xfrm>
          <a:prstGeom prst="rect">
            <a:avLst/>
          </a:prstGeom>
          <a:noFill/>
        </p:spPr>
        <p:txBody>
          <a:bodyPr wrap="square">
            <a:spAutoFit/>
          </a:bodyPr>
          <a:lstStyle/>
          <a:p>
            <a:r>
              <a:rPr kumimoji="0" lang="fr-FR" sz="1800" b="0" i="1" u="none" strike="noStrike" kern="1200" cap="none" spc="0" normalizeH="0" baseline="0" noProof="0" dirty="0">
                <a:ln>
                  <a:noFill/>
                </a:ln>
                <a:solidFill>
                  <a:srgbClr val="F99C05"/>
                </a:solidFill>
                <a:effectLst/>
                <a:uLnTx/>
                <a:uFillTx/>
                <a:latin typeface="Trebuchet MS" panose="020B0603020202020204" pitchFamily="34" charset="0"/>
                <a:ea typeface="+mn-ea"/>
                <a:cs typeface="+mn-cs"/>
              </a:rPr>
              <a:t>www.branche-dmt.fr</a:t>
            </a:r>
            <a:endParaRPr lang="fr-FR" dirty="0">
              <a:solidFill>
                <a:srgbClr val="F99C05"/>
              </a:solidFill>
            </a:endParaRPr>
          </a:p>
        </p:txBody>
      </p:sp>
    </p:spTree>
    <p:extLst>
      <p:ext uri="{BB962C8B-B14F-4D97-AF65-F5344CB8AC3E}">
        <p14:creationId xmlns:p14="http://schemas.microsoft.com/office/powerpoint/2010/main" val="270679764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Rectangle: Rounded Corners 6">
            <a:extLst>
              <a:ext uri="{FF2B5EF4-FFF2-40B4-BE49-F238E27FC236}">
                <a16:creationId xmlns:a16="http://schemas.microsoft.com/office/drawing/2014/main" id="{BE657FA2-5F4E-443B-AF4A-D7D9B4C2F983}"/>
              </a:ext>
            </a:extLst>
          </p:cNvPr>
          <p:cNvSpPr/>
          <p:nvPr/>
        </p:nvSpPr>
        <p:spPr>
          <a:xfrm>
            <a:off x="625793" y="1366789"/>
            <a:ext cx="5352074" cy="4941116"/>
          </a:xfrm>
          <a:prstGeom prst="roundRect">
            <a:avLst/>
          </a:prstGeom>
          <a:solidFill>
            <a:sysClr val="window" lastClr="FFFFFF"/>
          </a:solidFill>
          <a:ln w="12700" cap="flat" cmpd="sng" algn="ctr">
            <a:noFill/>
            <a:prstDash val="solid"/>
            <a:miter lim="800000"/>
          </a:ln>
          <a:effectLst>
            <a:outerShdw blurRad="241300" dist="152400" dir="2700000" algn="tl" rotWithShape="0">
              <a:prstClr val="black">
                <a:alpha val="40000"/>
              </a:prst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sp>
        <p:nvSpPr>
          <p:cNvPr id="22" name="Freeform: Shape 45">
            <a:extLst>
              <a:ext uri="{FF2B5EF4-FFF2-40B4-BE49-F238E27FC236}">
                <a16:creationId xmlns:a16="http://schemas.microsoft.com/office/drawing/2014/main" id="{61734EF8-59B7-4CDE-9560-FBDB3C47FBBF}"/>
              </a:ext>
            </a:extLst>
          </p:cNvPr>
          <p:cNvSpPr/>
          <p:nvPr/>
        </p:nvSpPr>
        <p:spPr>
          <a:xfrm>
            <a:off x="5216894" y="5486424"/>
            <a:ext cx="768134" cy="805692"/>
          </a:xfrm>
          <a:custGeom>
            <a:avLst/>
            <a:gdLst>
              <a:gd name="connsiteX0" fmla="*/ 725285 w 725285"/>
              <a:gd name="connsiteY0" fmla="*/ 0 h 723329"/>
              <a:gd name="connsiteX1" fmla="*/ 725285 w 725285"/>
              <a:gd name="connsiteY1" fmla="*/ 408784 h 723329"/>
              <a:gd name="connsiteX2" fmla="*/ 410740 w 725285"/>
              <a:gd name="connsiteY2" fmla="*/ 723329 h 723329"/>
              <a:gd name="connsiteX3" fmla="*/ 0 w 725285"/>
              <a:gd name="connsiteY3" fmla="*/ 723329 h 723329"/>
              <a:gd name="connsiteX4" fmla="*/ 6986 w 725285"/>
              <a:gd name="connsiteY4" fmla="*/ 677552 h 723329"/>
              <a:gd name="connsiteX5" fmla="*/ 677200 w 725285"/>
              <a:gd name="connsiteY5" fmla="*/ 7338 h 723329"/>
              <a:gd name="connsiteX6" fmla="*/ 725285 w 725285"/>
              <a:gd name="connsiteY6" fmla="*/ 0 h 7233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25285" h="723329">
                <a:moveTo>
                  <a:pt x="725285" y="0"/>
                </a:moveTo>
                <a:lnTo>
                  <a:pt x="725285" y="408784"/>
                </a:lnTo>
                <a:cubicBezTo>
                  <a:pt x="725285" y="582502"/>
                  <a:pt x="584458" y="723329"/>
                  <a:pt x="410740" y="723329"/>
                </a:cubicBezTo>
                <a:lnTo>
                  <a:pt x="0" y="723329"/>
                </a:lnTo>
                <a:lnTo>
                  <a:pt x="6986" y="677552"/>
                </a:lnTo>
                <a:cubicBezTo>
                  <a:pt x="75826" y="341144"/>
                  <a:pt x="340792" y="76178"/>
                  <a:pt x="677200" y="7338"/>
                </a:cubicBezTo>
                <a:lnTo>
                  <a:pt x="725285" y="0"/>
                </a:lnTo>
                <a:close/>
              </a:path>
            </a:pathLst>
          </a:custGeom>
          <a:solidFill>
            <a:srgbClr val="C71652"/>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sp>
        <p:nvSpPr>
          <p:cNvPr id="23" name="ZoneTexte 22">
            <a:extLst>
              <a:ext uri="{FF2B5EF4-FFF2-40B4-BE49-F238E27FC236}">
                <a16:creationId xmlns:a16="http://schemas.microsoft.com/office/drawing/2014/main" id="{BE83F8C0-DE2E-4A94-A768-B7C352CA7328}"/>
              </a:ext>
            </a:extLst>
          </p:cNvPr>
          <p:cNvSpPr txBox="1"/>
          <p:nvPr/>
        </p:nvSpPr>
        <p:spPr>
          <a:xfrm>
            <a:off x="697689" y="1452988"/>
            <a:ext cx="5280178" cy="4669420"/>
          </a:xfrm>
          <a:prstGeom prst="rect">
            <a:avLst/>
          </a:prstGeom>
          <a:noFill/>
        </p:spPr>
        <p:txBody>
          <a:bodyPr wrap="square" rtlCol="0">
            <a:spAutoFit/>
          </a:bodyPr>
          <a:lstStyle/>
          <a:p>
            <a:pPr algn="ctr">
              <a:lnSpc>
                <a:spcPct val="150000"/>
              </a:lnSpc>
            </a:pPr>
            <a:r>
              <a:rPr lang="fr-FR" b="1" dirty="0">
                <a:solidFill>
                  <a:srgbClr val="1A7079"/>
                </a:solidFill>
                <a:uFill>
                  <a:solidFill>
                    <a:srgbClr val="C71652"/>
                  </a:solidFill>
                </a:uFill>
                <a:latin typeface="Trebuchet MS" panose="020B0603020202020204" pitchFamily="34" charset="0"/>
              </a:rPr>
              <a:t>Les obligations liées à l'ordre du jour du CSE</a:t>
            </a:r>
          </a:p>
          <a:p>
            <a:pPr>
              <a:lnSpc>
                <a:spcPct val="150000"/>
              </a:lnSpc>
            </a:pPr>
            <a:r>
              <a:rPr lang="fr-FR" sz="1400" dirty="0">
                <a:latin typeface="Trebuchet MS" panose="020B0603020202020204" pitchFamily="34" charset="0"/>
              </a:rPr>
              <a:t>L’’obligation d’établir un ordre du jour pour chaque réunion CSE dans les entreprises de </a:t>
            </a:r>
            <a:r>
              <a:rPr lang="fr-FR" sz="1400" b="1" dirty="0">
                <a:solidFill>
                  <a:srgbClr val="1A7079"/>
                </a:solidFill>
                <a:latin typeface="Trebuchet MS" panose="020B0603020202020204" pitchFamily="34" charset="0"/>
              </a:rPr>
              <a:t>50 salariés et + </a:t>
            </a:r>
            <a:r>
              <a:rPr lang="fr-FR" sz="1400" dirty="0">
                <a:latin typeface="Trebuchet MS" panose="020B0603020202020204" pitchFamily="34" charset="0"/>
              </a:rPr>
              <a:t>vaut. Il doit être fixé conjointement par le président et le secrétaire du CSE. </a:t>
            </a:r>
          </a:p>
          <a:p>
            <a:pPr>
              <a:lnSpc>
                <a:spcPct val="150000"/>
              </a:lnSpc>
            </a:pPr>
            <a:endParaRPr lang="fr-FR" sz="1400" dirty="0">
              <a:latin typeface="Trebuchet MS" panose="020B0603020202020204" pitchFamily="34" charset="0"/>
            </a:endParaRPr>
          </a:p>
          <a:p>
            <a:pPr>
              <a:lnSpc>
                <a:spcPct val="150000"/>
              </a:lnSpc>
            </a:pPr>
            <a:r>
              <a:rPr lang="fr-FR" sz="1400" dirty="0">
                <a:latin typeface="Trebuchet MS" panose="020B0603020202020204" pitchFamily="34" charset="0"/>
              </a:rPr>
              <a:t>Dans les entreprises de </a:t>
            </a:r>
            <a:r>
              <a:rPr lang="fr-FR" sz="1400" b="1" dirty="0">
                <a:solidFill>
                  <a:srgbClr val="1A7079"/>
                </a:solidFill>
                <a:latin typeface="Trebuchet MS" panose="020B0603020202020204" pitchFamily="34" charset="0"/>
              </a:rPr>
              <a:t>– de 50 salariés</a:t>
            </a:r>
            <a:r>
              <a:rPr lang="fr-FR" sz="1400" dirty="0">
                <a:latin typeface="Trebuchet MS" panose="020B0603020202020204" pitchFamily="34" charset="0"/>
              </a:rPr>
              <a:t>, les membres de la délégation du personnel au CSE remettent à l‘employeur une note contenant leurs questions pour la prochaine réunion du CSE. La question des classifications est rendue obligatoire par la loi. Elle est inscrite de plein droit à l’ordre du jour par le président ou le secrétaire. </a:t>
            </a:r>
          </a:p>
          <a:p>
            <a:pPr>
              <a:lnSpc>
                <a:spcPct val="150000"/>
              </a:lnSpc>
            </a:pPr>
            <a:endParaRPr lang="fr-FR" sz="1400" dirty="0">
              <a:latin typeface="Trebuchet MS" panose="020B0603020202020204" pitchFamily="34" charset="0"/>
            </a:endParaRPr>
          </a:p>
          <a:p>
            <a:pPr>
              <a:lnSpc>
                <a:spcPct val="150000"/>
              </a:lnSpc>
            </a:pPr>
            <a:r>
              <a:rPr lang="fr-FR" sz="1400" dirty="0">
                <a:latin typeface="Trebuchet MS" panose="020B0603020202020204" pitchFamily="34" charset="0"/>
              </a:rPr>
              <a:t>L’employeur ou les membres du CSE peuvent refuser de discuter toute question ne figurant pas à l’ordre du jour.</a:t>
            </a:r>
          </a:p>
        </p:txBody>
      </p:sp>
      <p:pic>
        <p:nvPicPr>
          <p:cNvPr id="31" name="Image 30">
            <a:extLst>
              <a:ext uri="{FF2B5EF4-FFF2-40B4-BE49-F238E27FC236}">
                <a16:creationId xmlns:a16="http://schemas.microsoft.com/office/drawing/2014/main" id="{E170B311-DE5A-4FC2-9F13-0A589F461F8E}"/>
              </a:ext>
            </a:extLst>
          </p:cNvPr>
          <p:cNvPicPr>
            <a:picLocks noChangeAspect="1"/>
          </p:cNvPicPr>
          <p:nvPr/>
        </p:nvPicPr>
        <p:blipFill>
          <a:blip r:embed="rId2"/>
          <a:stretch>
            <a:fillRect/>
          </a:stretch>
        </p:blipFill>
        <p:spPr>
          <a:xfrm>
            <a:off x="546588" y="6541778"/>
            <a:ext cx="5016814" cy="96925"/>
          </a:xfrm>
          <a:prstGeom prst="rect">
            <a:avLst/>
          </a:prstGeom>
        </p:spPr>
      </p:pic>
      <p:sp>
        <p:nvSpPr>
          <p:cNvPr id="33" name="ZoneTexte 32">
            <a:extLst>
              <a:ext uri="{FF2B5EF4-FFF2-40B4-BE49-F238E27FC236}">
                <a16:creationId xmlns:a16="http://schemas.microsoft.com/office/drawing/2014/main" id="{16AD957D-8D7D-46A2-AB18-6146A09FA3F3}"/>
              </a:ext>
            </a:extLst>
          </p:cNvPr>
          <p:cNvSpPr txBox="1"/>
          <p:nvPr/>
        </p:nvSpPr>
        <p:spPr>
          <a:xfrm>
            <a:off x="7236006" y="1234863"/>
            <a:ext cx="3834001" cy="369332"/>
          </a:xfrm>
          <a:prstGeom prst="rect">
            <a:avLst/>
          </a:prstGeom>
          <a:noFill/>
        </p:spPr>
        <p:txBody>
          <a:bodyPr wrap="square">
            <a:spAutoFit/>
          </a:bodyPr>
          <a:lstStyle/>
          <a:p>
            <a:pPr algn="ctr"/>
            <a:r>
              <a:rPr lang="fr-FR" sz="1800" noProof="1">
                <a:solidFill>
                  <a:srgbClr val="1A7079"/>
                </a:solidFill>
                <a:latin typeface="Trebuchet MS" panose="020B0603020202020204" pitchFamily="34" charset="0"/>
              </a:rPr>
              <a:t>Faire l’ordre du jour</a:t>
            </a:r>
          </a:p>
        </p:txBody>
      </p:sp>
      <p:sp>
        <p:nvSpPr>
          <p:cNvPr id="16" name="Google Shape;198;p21">
            <a:extLst>
              <a:ext uri="{FF2B5EF4-FFF2-40B4-BE49-F238E27FC236}">
                <a16:creationId xmlns:a16="http://schemas.microsoft.com/office/drawing/2014/main" id="{DC6F0E76-9900-4E4F-9123-8ADA2AFA5CBD}"/>
              </a:ext>
            </a:extLst>
          </p:cNvPr>
          <p:cNvSpPr txBox="1"/>
          <p:nvPr/>
        </p:nvSpPr>
        <p:spPr>
          <a:xfrm>
            <a:off x="6504317" y="1645625"/>
            <a:ext cx="5305729" cy="4646491"/>
          </a:xfrm>
          <a:prstGeom prst="rect">
            <a:avLst/>
          </a:prstGeom>
          <a:noFill/>
          <a:ln>
            <a:noFill/>
          </a:ln>
        </p:spPr>
        <p:txBody>
          <a:bodyPr spcFirstLastPara="1" wrap="square" lIns="34300" tIns="17150" rIns="34300" bIns="17150" anchor="t" anchorCtr="0">
            <a:noAutofit/>
          </a:bodyPr>
          <a:lstStyle/>
          <a:p>
            <a:pPr>
              <a:lnSpc>
                <a:spcPct val="150000"/>
              </a:lnSpc>
            </a:pPr>
            <a:r>
              <a:rPr lang="fr-FR" sz="1050" b="1" i="1" dirty="0">
                <a:latin typeface="Trebuchet MS" panose="020B0603020202020204" pitchFamily="34" charset="0"/>
              </a:rPr>
              <a:t>Les principes de l’ordre du jour :</a:t>
            </a:r>
          </a:p>
          <a:p>
            <a:pPr>
              <a:lnSpc>
                <a:spcPct val="150000"/>
              </a:lnSpc>
            </a:pPr>
            <a:r>
              <a:rPr lang="fr-FR" sz="1050" i="1" dirty="0">
                <a:latin typeface="Trebuchet MS" panose="020B0603020202020204" pitchFamily="34" charset="0"/>
              </a:rPr>
              <a:t>Orienter les débats </a:t>
            </a:r>
          </a:p>
          <a:p>
            <a:pPr>
              <a:lnSpc>
                <a:spcPct val="150000"/>
              </a:lnSpc>
            </a:pPr>
            <a:r>
              <a:rPr lang="fr-FR" sz="1050" i="1" dirty="0">
                <a:latin typeface="Trebuchet MS" panose="020B0603020202020204" pitchFamily="34" charset="0"/>
              </a:rPr>
              <a:t>Être issu de la collaboration du président et du secrétaire</a:t>
            </a:r>
          </a:p>
          <a:p>
            <a:pPr>
              <a:lnSpc>
                <a:spcPct val="150000"/>
              </a:lnSpc>
            </a:pPr>
            <a:r>
              <a:rPr lang="fr-FR" sz="1050" i="1" dirty="0">
                <a:latin typeface="Trebuchet MS" panose="020B0603020202020204" pitchFamily="34" charset="0"/>
              </a:rPr>
              <a:t>Permettre aux membres élus de préparer au mieux la réunion du CSE et de réunir les informations nécessaires</a:t>
            </a:r>
          </a:p>
          <a:p>
            <a:pPr>
              <a:lnSpc>
                <a:spcPct val="150000"/>
              </a:lnSpc>
            </a:pPr>
            <a:r>
              <a:rPr lang="fr-FR" sz="1050" i="1" dirty="0">
                <a:latin typeface="Trebuchet MS" panose="020B0603020202020204" pitchFamily="34" charset="0"/>
              </a:rPr>
              <a:t>Être rédigé précisément afin que les sujets à débattre et/ou à voter soit clairement identifiés</a:t>
            </a:r>
          </a:p>
          <a:p>
            <a:pPr>
              <a:lnSpc>
                <a:spcPct val="150000"/>
              </a:lnSpc>
            </a:pPr>
            <a:r>
              <a:rPr lang="fr-FR" sz="1050" i="1" dirty="0">
                <a:latin typeface="Trebuchet MS" panose="020B0603020202020204" pitchFamily="34" charset="0"/>
              </a:rPr>
              <a:t>Faire figurer les consultations obligatoires de plein droit</a:t>
            </a:r>
          </a:p>
          <a:p>
            <a:pPr>
              <a:lnSpc>
                <a:spcPct val="150000"/>
              </a:lnSpc>
            </a:pPr>
            <a:r>
              <a:rPr lang="fr-FR" sz="1050" i="1" dirty="0">
                <a:latin typeface="Trebuchet MS" panose="020B0603020202020204" pitchFamily="34" charset="0"/>
              </a:rPr>
              <a:t>Soigner l’ODJ car l’employeur comme les membres du CSE peuvent refuser d’aborder une question qui n’y figure pas</a:t>
            </a:r>
          </a:p>
          <a:p>
            <a:pPr algn="just">
              <a:lnSpc>
                <a:spcPct val="150000"/>
              </a:lnSpc>
            </a:pPr>
            <a:endParaRPr lang="fr-FR" sz="400" i="1" dirty="0">
              <a:latin typeface="Trebuchet MS" panose="020B0603020202020204" pitchFamily="34" charset="0"/>
            </a:endParaRPr>
          </a:p>
          <a:p>
            <a:pPr algn="just">
              <a:lnSpc>
                <a:spcPct val="150000"/>
              </a:lnSpc>
            </a:pPr>
            <a:r>
              <a:rPr lang="fr-FR" sz="1050" b="1" i="1" dirty="0">
                <a:latin typeface="Trebuchet MS" panose="020B0603020202020204" pitchFamily="34" charset="0"/>
              </a:rPr>
              <a:t>CSE en entreprise de - de 50 salariés : </a:t>
            </a:r>
          </a:p>
          <a:p>
            <a:pPr algn="just">
              <a:lnSpc>
                <a:spcPct val="150000"/>
              </a:lnSpc>
            </a:pPr>
            <a:r>
              <a:rPr lang="fr-FR" sz="1050" i="1" dirty="0">
                <a:latin typeface="Trebuchet MS" panose="020B0603020202020204" pitchFamily="34" charset="0"/>
              </a:rPr>
              <a:t>Habituellement pas d’ordre du jour à proprement parler</a:t>
            </a:r>
          </a:p>
          <a:p>
            <a:pPr algn="just">
              <a:lnSpc>
                <a:spcPct val="150000"/>
              </a:lnSpc>
            </a:pPr>
            <a:r>
              <a:rPr lang="fr-FR" sz="1050" i="1" dirty="0">
                <a:latin typeface="Trebuchet MS" panose="020B0603020202020204" pitchFamily="34" charset="0"/>
              </a:rPr>
              <a:t>Délégation des représentants du personnel au CSE convoquée par l’employeur à une date donnée et elle doit communiquer leurs questions dans un document</a:t>
            </a:r>
          </a:p>
          <a:p>
            <a:pPr algn="just">
              <a:lnSpc>
                <a:spcPct val="150000"/>
              </a:lnSpc>
            </a:pPr>
            <a:endParaRPr lang="fr-FR" sz="400" i="1" dirty="0">
              <a:latin typeface="Trebuchet MS" panose="020B0603020202020204" pitchFamily="34" charset="0"/>
            </a:endParaRPr>
          </a:p>
          <a:p>
            <a:pPr algn="just">
              <a:lnSpc>
                <a:spcPct val="150000"/>
              </a:lnSpc>
            </a:pPr>
            <a:r>
              <a:rPr lang="fr-FR" sz="1050" b="1" i="1" dirty="0">
                <a:latin typeface="Trebuchet MS" panose="020B0603020202020204" pitchFamily="34" charset="0"/>
              </a:rPr>
              <a:t>CSE en entreprises 50 salariés et +</a:t>
            </a:r>
          </a:p>
          <a:p>
            <a:pPr algn="just">
              <a:lnSpc>
                <a:spcPct val="150000"/>
              </a:lnSpc>
            </a:pPr>
            <a:r>
              <a:rPr lang="fr-FR" sz="1050" i="1" dirty="0">
                <a:latin typeface="Trebuchet MS" panose="020B0603020202020204" pitchFamily="34" charset="0"/>
              </a:rPr>
              <a:t>Ordre du jour du CSE est obligatoire et est rédigé conjointement par le Président et le secrétaire du CSE L’ordre dans lequel les questions sont listées correspond à l’ordre dans lequel elles seront abordées au cours de la réunion et doit donc également être établi d’un commun accord.</a:t>
            </a:r>
          </a:p>
        </p:txBody>
      </p:sp>
      <p:sp>
        <p:nvSpPr>
          <p:cNvPr id="11" name="Title 1">
            <a:extLst>
              <a:ext uri="{FF2B5EF4-FFF2-40B4-BE49-F238E27FC236}">
                <a16:creationId xmlns:a16="http://schemas.microsoft.com/office/drawing/2014/main" id="{139E810D-8F87-43C0-8CDC-84395B4C106A}"/>
              </a:ext>
            </a:extLst>
          </p:cNvPr>
          <p:cNvSpPr txBox="1">
            <a:spLocks/>
          </p:cNvSpPr>
          <p:nvPr/>
        </p:nvSpPr>
        <p:spPr>
          <a:xfrm>
            <a:off x="503726" y="346865"/>
            <a:ext cx="10811974" cy="452032"/>
          </a:xfrm>
          <a:prstGeom prst="rect">
            <a:avLst/>
          </a:prstGeom>
        </p:spPr>
        <p:txBody>
          <a:bodyPr vert="horz" lIns="91440" tIns="45720" rIns="91440" bIns="45720" rtlCol="0" anchor="t">
            <a:noAutofit/>
          </a:bodyPr>
          <a:lstStyle>
            <a:lvl1pPr algn="l" defTabSz="914400" rtl="0" eaLnBrk="1" latinLnBrk="0" hangingPunct="1">
              <a:lnSpc>
                <a:spcPct val="90000"/>
              </a:lnSpc>
              <a:spcBef>
                <a:spcPct val="0"/>
              </a:spcBef>
              <a:buNone/>
              <a:defRPr sz="6000" b="1" kern="1200">
                <a:solidFill>
                  <a:schemeClr val="tx1"/>
                </a:solidFill>
                <a:latin typeface="+mn-lt"/>
                <a:ea typeface="+mj-ea"/>
                <a:cs typeface="+mj-cs"/>
              </a:defRPr>
            </a:lvl1pPr>
          </a:lstStyle>
          <a:p>
            <a:r>
              <a:rPr lang="fr-FR" sz="2800" noProof="1">
                <a:solidFill>
                  <a:srgbClr val="1A7079"/>
                </a:solidFill>
                <a:latin typeface="Trebuchet MS" panose="020B0603020202020204" pitchFamily="34" charset="0"/>
              </a:rPr>
              <a:t>RÔLE DES INSTITUTIONS REPRÉSENTATIVES</a:t>
            </a:r>
            <a:br>
              <a:rPr lang="fr-FR" sz="2800" noProof="1">
                <a:solidFill>
                  <a:srgbClr val="1A7079"/>
                </a:solidFill>
                <a:latin typeface="Trebuchet MS" panose="020B0603020202020204" pitchFamily="34" charset="0"/>
              </a:rPr>
            </a:br>
            <a:r>
              <a:rPr lang="fr-FR" sz="2400" noProof="1">
                <a:solidFill>
                  <a:srgbClr val="1A7079"/>
                </a:solidFill>
                <a:latin typeface="Trebuchet MS" panose="020B0603020202020204" pitchFamily="34" charset="0"/>
              </a:rPr>
              <a:t>Rappel : Ordre du jour lors des réunions du CSE</a:t>
            </a:r>
            <a:endParaRPr lang="fr-FR" sz="2800" noProof="1">
              <a:solidFill>
                <a:srgbClr val="1A7079"/>
              </a:solidFill>
              <a:latin typeface="Trebuchet MS" panose="020B0603020202020204" pitchFamily="34" charset="0"/>
            </a:endParaRPr>
          </a:p>
        </p:txBody>
      </p:sp>
      <p:pic>
        <p:nvPicPr>
          <p:cNvPr id="7" name="Image 8">
            <a:extLst>
              <a:ext uri="{FF2B5EF4-FFF2-40B4-BE49-F238E27FC236}">
                <a16:creationId xmlns:a16="http://schemas.microsoft.com/office/drawing/2014/main" id="{01FF86C5-DAEA-AA3A-18BE-99641D70CD1C}"/>
              </a:ext>
            </a:extLst>
          </p:cNvPr>
          <p:cNvPicPr>
            <a:picLocks noChangeAspect="1"/>
          </p:cNvPicPr>
          <p:nvPr/>
        </p:nvPicPr>
        <p:blipFill>
          <a:blip r:embed="rId3"/>
          <a:stretch>
            <a:fillRect/>
          </a:stretch>
        </p:blipFill>
        <p:spPr>
          <a:xfrm>
            <a:off x="11418139" y="6246796"/>
            <a:ext cx="391907" cy="391907"/>
          </a:xfrm>
          <a:prstGeom prst="rect">
            <a:avLst/>
          </a:prstGeom>
        </p:spPr>
      </p:pic>
      <p:sp>
        <p:nvSpPr>
          <p:cNvPr id="2" name="Slide Number Placeholder 3">
            <a:extLst>
              <a:ext uri="{FF2B5EF4-FFF2-40B4-BE49-F238E27FC236}">
                <a16:creationId xmlns:a16="http://schemas.microsoft.com/office/drawing/2014/main" id="{C1DAC7B6-C99A-0868-4B80-5EA536367704}"/>
              </a:ext>
            </a:extLst>
          </p:cNvPr>
          <p:cNvSpPr>
            <a:spLocks noGrp="1"/>
          </p:cNvSpPr>
          <p:nvPr>
            <p:ph type="sldNum" sz="quarter" idx="12"/>
          </p:nvPr>
        </p:nvSpPr>
        <p:spPr>
          <a:xfrm>
            <a:off x="10961892" y="6356350"/>
            <a:ext cx="391907" cy="365125"/>
          </a:xfrm>
        </p:spPr>
        <p:txBody>
          <a:bodyPr/>
          <a:lstStyle/>
          <a:p>
            <a:fld id="{2737FE23-76C1-5144-87C5-A6B73D758774}" type="slidenum">
              <a:rPr lang="fr-FR" smtClean="0">
                <a:solidFill>
                  <a:schemeClr val="tx1"/>
                </a:solidFill>
              </a:rPr>
              <a:pPr/>
              <a:t>24</a:t>
            </a:fld>
            <a:endParaRPr lang="fr-FR" dirty="0">
              <a:solidFill>
                <a:schemeClr val="tx1"/>
              </a:solidFill>
            </a:endParaRPr>
          </a:p>
        </p:txBody>
      </p:sp>
    </p:spTree>
    <p:extLst>
      <p:ext uri="{BB962C8B-B14F-4D97-AF65-F5344CB8AC3E}">
        <p14:creationId xmlns:p14="http://schemas.microsoft.com/office/powerpoint/2010/main" val="182822201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Rectangle: Rounded Corners 6">
            <a:extLst>
              <a:ext uri="{FF2B5EF4-FFF2-40B4-BE49-F238E27FC236}">
                <a16:creationId xmlns:a16="http://schemas.microsoft.com/office/drawing/2014/main" id="{62AD4E0A-1530-4230-92FD-87C003C4D2E0}"/>
              </a:ext>
            </a:extLst>
          </p:cNvPr>
          <p:cNvSpPr/>
          <p:nvPr/>
        </p:nvSpPr>
        <p:spPr>
          <a:xfrm>
            <a:off x="625792" y="1366789"/>
            <a:ext cx="11181259" cy="4880007"/>
          </a:xfrm>
          <a:prstGeom prst="roundRect">
            <a:avLst/>
          </a:prstGeom>
          <a:solidFill>
            <a:sysClr val="window" lastClr="FFFFFF"/>
          </a:solidFill>
          <a:ln w="12700" cap="flat" cmpd="sng" algn="ctr">
            <a:noFill/>
            <a:prstDash val="solid"/>
            <a:miter lim="800000"/>
          </a:ln>
          <a:effectLst>
            <a:outerShdw blurRad="241300" dist="152400" dir="2700000" algn="tl" rotWithShape="0">
              <a:prstClr val="black">
                <a:alpha val="40000"/>
              </a:prst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000" b="0" i="0" u="none" strike="noStrike" kern="0" cap="none" spc="0" normalizeH="0" baseline="0" noProof="0" dirty="0">
                <a:ln>
                  <a:noFill/>
                </a:ln>
                <a:solidFill>
                  <a:prstClr val="white"/>
                </a:solidFill>
                <a:effectLst/>
                <a:uLnTx/>
                <a:uFillTx/>
                <a:latin typeface="Trebuchet MS" panose="020B0603020202020204" pitchFamily="34" charset="0"/>
              </a:rPr>
              <a:t>tr</a:t>
            </a:r>
          </a:p>
        </p:txBody>
      </p:sp>
      <p:sp>
        <p:nvSpPr>
          <p:cNvPr id="13" name="Google Shape;198;p21">
            <a:extLst>
              <a:ext uri="{FF2B5EF4-FFF2-40B4-BE49-F238E27FC236}">
                <a16:creationId xmlns:a16="http://schemas.microsoft.com/office/drawing/2014/main" id="{B368A483-3D3F-479D-BFC2-D0D5499F05F9}"/>
              </a:ext>
            </a:extLst>
          </p:cNvPr>
          <p:cNvSpPr txBox="1"/>
          <p:nvPr/>
        </p:nvSpPr>
        <p:spPr>
          <a:xfrm>
            <a:off x="1019174" y="1730738"/>
            <a:ext cx="10050833" cy="3288221"/>
          </a:xfrm>
          <a:prstGeom prst="rect">
            <a:avLst/>
          </a:prstGeom>
          <a:noFill/>
          <a:ln>
            <a:noFill/>
          </a:ln>
        </p:spPr>
        <p:txBody>
          <a:bodyPr spcFirstLastPara="1" wrap="square" lIns="34300" tIns="17150" rIns="34300" bIns="17150" anchor="t" anchorCtr="0">
            <a:noAutofit/>
          </a:bodyPr>
          <a:lstStyle/>
          <a:p>
            <a:pPr algn="just">
              <a:lnSpc>
                <a:spcPct val="150000"/>
              </a:lnSpc>
            </a:pPr>
            <a:r>
              <a:rPr lang="fr-FR" sz="1400" dirty="0">
                <a:latin typeface="Trebuchet MS" panose="020B0603020202020204" pitchFamily="34" charset="0"/>
              </a:rPr>
              <a:t>Les délais de remise d’avis du Comité Social et Economique sont strictement encadrés. En ce qui concerne les délais du processus d’information et de consultation, </a:t>
            </a:r>
            <a:r>
              <a:rPr lang="fr-FR" sz="1400" b="1" dirty="0">
                <a:solidFill>
                  <a:srgbClr val="FBB03B"/>
                </a:solidFill>
                <a:latin typeface="Trebuchet MS" panose="020B0603020202020204" pitchFamily="34" charset="0"/>
              </a:rPr>
              <a:t>deux hypothèses</a:t>
            </a:r>
            <a:r>
              <a:rPr lang="fr-FR" sz="1400" dirty="0">
                <a:latin typeface="Trebuchet MS" panose="020B0603020202020204" pitchFamily="34" charset="0"/>
              </a:rPr>
              <a:t> sont envisageables selon les CSE :</a:t>
            </a:r>
          </a:p>
          <a:p>
            <a:pPr algn="just">
              <a:lnSpc>
                <a:spcPct val="150000"/>
              </a:lnSpc>
            </a:pPr>
            <a:r>
              <a:rPr lang="fr-FR" sz="1400" dirty="0">
                <a:latin typeface="Trebuchet MS" panose="020B0603020202020204" pitchFamily="34" charset="0"/>
              </a:rPr>
              <a:t>Soit, ils sont fixés dans le cadre </a:t>
            </a:r>
            <a:r>
              <a:rPr lang="fr-FR" sz="1400" b="1" dirty="0">
                <a:solidFill>
                  <a:srgbClr val="FBB03B"/>
                </a:solidFill>
                <a:latin typeface="Trebuchet MS" panose="020B0603020202020204" pitchFamily="34" charset="0"/>
              </a:rPr>
              <a:t>d’un accord CSE de droit commun </a:t>
            </a:r>
            <a:r>
              <a:rPr lang="fr-FR" sz="1400" dirty="0">
                <a:latin typeface="Trebuchet MS" panose="020B0603020202020204" pitchFamily="34" charset="0"/>
              </a:rPr>
              <a:t>dans le respect des dispositions d’ordre public et, dans ce cas, tout dépend du contenu de l’accord.</a:t>
            </a:r>
          </a:p>
          <a:p>
            <a:pPr algn="just">
              <a:lnSpc>
                <a:spcPct val="150000"/>
              </a:lnSpc>
            </a:pPr>
            <a:r>
              <a:rPr lang="fr-FR" sz="1400" dirty="0">
                <a:latin typeface="Trebuchet MS" panose="020B0603020202020204" pitchFamily="34" charset="0"/>
              </a:rPr>
              <a:t>Soit, </a:t>
            </a:r>
            <a:r>
              <a:rPr lang="fr-FR" sz="1400" b="1" dirty="0">
                <a:solidFill>
                  <a:srgbClr val="FBB03B"/>
                </a:solidFill>
                <a:latin typeface="Trebuchet MS" panose="020B0603020202020204" pitchFamily="34" charset="0"/>
              </a:rPr>
              <a:t>en cas d’absence d’accord </a:t>
            </a:r>
            <a:r>
              <a:rPr lang="fr-FR" sz="1400" dirty="0">
                <a:latin typeface="Trebuchet MS" panose="020B0603020202020204" pitchFamily="34" charset="0"/>
              </a:rPr>
              <a:t>(et hors processus d’informations / consultations spécifiques pour lesquels des délais particuliers peuvent être prévus, comme en cas de PSE par exemple), ce sont des durées réglementaires qui s’appliquent.</a:t>
            </a:r>
          </a:p>
          <a:p>
            <a:pPr algn="just">
              <a:lnSpc>
                <a:spcPct val="150000"/>
              </a:lnSpc>
            </a:pPr>
            <a:endParaRPr lang="fr-FR" sz="1400" dirty="0">
              <a:latin typeface="Trebuchet MS" panose="020B0603020202020204" pitchFamily="34" charset="0"/>
            </a:endParaRPr>
          </a:p>
          <a:p>
            <a:pPr algn="just">
              <a:lnSpc>
                <a:spcPct val="150000"/>
              </a:lnSpc>
            </a:pPr>
            <a:r>
              <a:rPr lang="fr-FR" sz="1400" dirty="0">
                <a:latin typeface="Trebuchet MS" panose="020B0603020202020204" pitchFamily="34" charset="0"/>
              </a:rPr>
              <a:t>Elles sont précisées par les articles R.2312-5 et R.2312-6 du code du travail :  Les représentants du personnel ont </a:t>
            </a:r>
            <a:r>
              <a:rPr lang="fr-FR" sz="1400" b="1" dirty="0">
                <a:solidFill>
                  <a:srgbClr val="FBB03B"/>
                </a:solidFill>
                <a:latin typeface="Trebuchet MS" panose="020B0603020202020204" pitchFamily="34" charset="0"/>
              </a:rPr>
              <a:t>un mois</a:t>
            </a:r>
            <a:r>
              <a:rPr lang="fr-FR" sz="1400" b="1" dirty="0">
                <a:latin typeface="Trebuchet MS" panose="020B0603020202020204" pitchFamily="34" charset="0"/>
              </a:rPr>
              <a:t> </a:t>
            </a:r>
            <a:r>
              <a:rPr lang="fr-FR" sz="1400" dirty="0">
                <a:latin typeface="Trebuchet MS" panose="020B0603020202020204" pitchFamily="34" charset="0"/>
              </a:rPr>
              <a:t>pour rendre leur avis. Ce délai passe à </a:t>
            </a:r>
            <a:r>
              <a:rPr lang="fr-FR" sz="1400" b="1" dirty="0">
                <a:solidFill>
                  <a:srgbClr val="FBB03B"/>
                </a:solidFill>
                <a:latin typeface="Trebuchet MS" panose="020B0603020202020204" pitchFamily="34" charset="0"/>
              </a:rPr>
              <a:t>2 mois en cas de recours à un expert. </a:t>
            </a:r>
            <a:r>
              <a:rPr lang="fr-FR" sz="1400" dirty="0">
                <a:latin typeface="Trebuchet MS" panose="020B0603020202020204" pitchFamily="34" charset="0"/>
              </a:rPr>
              <a:t>Il peut être prolongé jusqu’à </a:t>
            </a:r>
            <a:r>
              <a:rPr lang="fr-FR" sz="1400" b="1" dirty="0">
                <a:solidFill>
                  <a:srgbClr val="FBB03B"/>
                </a:solidFill>
                <a:latin typeface="Trebuchet MS" panose="020B0603020202020204" pitchFamily="34" charset="0"/>
              </a:rPr>
              <a:t>3 mois en cas de consultation au niveau du CSE central et du CSE d’établissement</a:t>
            </a:r>
            <a:r>
              <a:rPr lang="fr-FR" sz="1400" dirty="0">
                <a:latin typeface="Trebuchet MS" panose="020B0603020202020204" pitchFamily="34" charset="0"/>
              </a:rPr>
              <a:t>. </a:t>
            </a:r>
          </a:p>
          <a:p>
            <a:pPr algn="just">
              <a:lnSpc>
                <a:spcPct val="150000"/>
              </a:lnSpc>
            </a:pPr>
            <a:r>
              <a:rPr lang="fr-FR" sz="1400" dirty="0">
                <a:latin typeface="Trebuchet MS" panose="020B0603020202020204" pitchFamily="34" charset="0"/>
              </a:rPr>
              <a:t>Passé ces termes, le CSE est considéré comme avoir été consulté et avoir rendu un avis négatif (article L. 2312-16 du code du travail). A noter : les délais courent à compter de la transmission des documents ou de leurs mises à disposition par l’employeur.</a:t>
            </a:r>
          </a:p>
        </p:txBody>
      </p:sp>
      <p:sp>
        <p:nvSpPr>
          <p:cNvPr id="14" name="ZoneTexte 13">
            <a:extLst>
              <a:ext uri="{FF2B5EF4-FFF2-40B4-BE49-F238E27FC236}">
                <a16:creationId xmlns:a16="http://schemas.microsoft.com/office/drawing/2014/main" id="{8CC8474C-D7C7-47DA-B096-FA0BD65D7188}"/>
              </a:ext>
            </a:extLst>
          </p:cNvPr>
          <p:cNvSpPr txBox="1"/>
          <p:nvPr/>
        </p:nvSpPr>
        <p:spPr>
          <a:xfrm>
            <a:off x="3054995" y="1344540"/>
            <a:ext cx="3228975" cy="369332"/>
          </a:xfrm>
          <a:prstGeom prst="rect">
            <a:avLst/>
          </a:prstGeom>
          <a:noFill/>
        </p:spPr>
        <p:txBody>
          <a:bodyPr wrap="square">
            <a:spAutoFit/>
          </a:bodyPr>
          <a:lstStyle/>
          <a:p>
            <a:r>
              <a:rPr lang="fr-FR" b="1" noProof="1">
                <a:solidFill>
                  <a:srgbClr val="1A7079"/>
                </a:solidFill>
                <a:latin typeface="Trebuchet MS" panose="020B0603020202020204" pitchFamily="34" charset="0"/>
              </a:rPr>
              <a:t>La remise d’avis du CSE</a:t>
            </a:r>
          </a:p>
        </p:txBody>
      </p:sp>
      <p:pic>
        <p:nvPicPr>
          <p:cNvPr id="22" name="Image 21">
            <a:extLst>
              <a:ext uri="{FF2B5EF4-FFF2-40B4-BE49-F238E27FC236}">
                <a16:creationId xmlns:a16="http://schemas.microsoft.com/office/drawing/2014/main" id="{02FC55DD-6420-4FB8-B958-5FDFD0DA417E}"/>
              </a:ext>
            </a:extLst>
          </p:cNvPr>
          <p:cNvPicPr>
            <a:picLocks noChangeAspect="1"/>
          </p:cNvPicPr>
          <p:nvPr/>
        </p:nvPicPr>
        <p:blipFill>
          <a:blip r:embed="rId2"/>
          <a:stretch>
            <a:fillRect/>
          </a:stretch>
        </p:blipFill>
        <p:spPr>
          <a:xfrm>
            <a:off x="546588" y="6541778"/>
            <a:ext cx="5016814" cy="96925"/>
          </a:xfrm>
          <a:prstGeom prst="rect">
            <a:avLst/>
          </a:prstGeom>
        </p:spPr>
      </p:pic>
      <p:sp>
        <p:nvSpPr>
          <p:cNvPr id="11" name="Title 1">
            <a:extLst>
              <a:ext uri="{FF2B5EF4-FFF2-40B4-BE49-F238E27FC236}">
                <a16:creationId xmlns:a16="http://schemas.microsoft.com/office/drawing/2014/main" id="{57701C76-77A5-43F7-960C-047EE6E5E946}"/>
              </a:ext>
            </a:extLst>
          </p:cNvPr>
          <p:cNvSpPr txBox="1">
            <a:spLocks/>
          </p:cNvSpPr>
          <p:nvPr/>
        </p:nvSpPr>
        <p:spPr>
          <a:xfrm>
            <a:off x="503726" y="346865"/>
            <a:ext cx="10373824" cy="452032"/>
          </a:xfrm>
          <a:prstGeom prst="rect">
            <a:avLst/>
          </a:prstGeom>
        </p:spPr>
        <p:txBody>
          <a:bodyPr vert="horz" lIns="91440" tIns="45720" rIns="91440" bIns="45720" rtlCol="0" anchor="t">
            <a:noAutofit/>
          </a:bodyPr>
          <a:lstStyle>
            <a:lvl1pPr algn="l" defTabSz="914400" rtl="0" eaLnBrk="1" latinLnBrk="0" hangingPunct="1">
              <a:lnSpc>
                <a:spcPct val="90000"/>
              </a:lnSpc>
              <a:spcBef>
                <a:spcPct val="0"/>
              </a:spcBef>
              <a:buNone/>
              <a:defRPr sz="6000" b="1" kern="1200">
                <a:solidFill>
                  <a:schemeClr val="tx1"/>
                </a:solidFill>
                <a:latin typeface="+mn-lt"/>
                <a:ea typeface="+mj-ea"/>
                <a:cs typeface="+mj-cs"/>
              </a:defRPr>
            </a:lvl1pPr>
          </a:lstStyle>
          <a:p>
            <a:r>
              <a:rPr lang="fr-FR" sz="2800" noProof="1">
                <a:solidFill>
                  <a:srgbClr val="1A7079"/>
                </a:solidFill>
                <a:latin typeface="Trebuchet MS" panose="020B0603020202020204" pitchFamily="34" charset="0"/>
              </a:rPr>
              <a:t>RÔLE DES INSTITUTIONS REPRÉSENTATIVES</a:t>
            </a:r>
            <a:br>
              <a:rPr lang="fr-FR" sz="2800" noProof="1">
                <a:solidFill>
                  <a:srgbClr val="1A7079"/>
                </a:solidFill>
                <a:latin typeface="Trebuchet MS" panose="020B0603020202020204" pitchFamily="34" charset="0"/>
              </a:rPr>
            </a:br>
            <a:r>
              <a:rPr lang="fr-FR" sz="2000" noProof="1">
                <a:solidFill>
                  <a:srgbClr val="1A7079"/>
                </a:solidFill>
                <a:latin typeface="Trebuchet MS" panose="020B0603020202020204" pitchFamily="34" charset="0"/>
              </a:rPr>
              <a:t>Rappel : Remise d’avis dans les entreprises de 50 salariés et plus avec CSE</a:t>
            </a:r>
            <a:endParaRPr lang="fr-FR" sz="2800" noProof="1">
              <a:solidFill>
                <a:srgbClr val="1A7079"/>
              </a:solidFill>
              <a:latin typeface="Trebuchet MS" panose="020B0603020202020204" pitchFamily="34" charset="0"/>
            </a:endParaRPr>
          </a:p>
        </p:txBody>
      </p:sp>
      <p:sp>
        <p:nvSpPr>
          <p:cNvPr id="3" name="Freeform: Shape 45">
            <a:extLst>
              <a:ext uri="{FF2B5EF4-FFF2-40B4-BE49-F238E27FC236}">
                <a16:creationId xmlns:a16="http://schemas.microsoft.com/office/drawing/2014/main" id="{144406CA-EB0A-9B5C-DEB1-1A7EB2AE7948}"/>
              </a:ext>
            </a:extLst>
          </p:cNvPr>
          <p:cNvSpPr/>
          <p:nvPr/>
        </p:nvSpPr>
        <p:spPr>
          <a:xfrm>
            <a:off x="10267374" y="5451329"/>
            <a:ext cx="1548926" cy="805692"/>
          </a:xfrm>
          <a:custGeom>
            <a:avLst/>
            <a:gdLst>
              <a:gd name="connsiteX0" fmla="*/ 725285 w 725285"/>
              <a:gd name="connsiteY0" fmla="*/ 0 h 723329"/>
              <a:gd name="connsiteX1" fmla="*/ 725285 w 725285"/>
              <a:gd name="connsiteY1" fmla="*/ 408784 h 723329"/>
              <a:gd name="connsiteX2" fmla="*/ 410740 w 725285"/>
              <a:gd name="connsiteY2" fmla="*/ 723329 h 723329"/>
              <a:gd name="connsiteX3" fmla="*/ 0 w 725285"/>
              <a:gd name="connsiteY3" fmla="*/ 723329 h 723329"/>
              <a:gd name="connsiteX4" fmla="*/ 6986 w 725285"/>
              <a:gd name="connsiteY4" fmla="*/ 677552 h 723329"/>
              <a:gd name="connsiteX5" fmla="*/ 677200 w 725285"/>
              <a:gd name="connsiteY5" fmla="*/ 7338 h 723329"/>
              <a:gd name="connsiteX6" fmla="*/ 725285 w 725285"/>
              <a:gd name="connsiteY6" fmla="*/ 0 h 7233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25285" h="723329">
                <a:moveTo>
                  <a:pt x="725285" y="0"/>
                </a:moveTo>
                <a:lnTo>
                  <a:pt x="725285" y="408784"/>
                </a:lnTo>
                <a:cubicBezTo>
                  <a:pt x="725285" y="582502"/>
                  <a:pt x="584458" y="723329"/>
                  <a:pt x="410740" y="723329"/>
                </a:cubicBezTo>
                <a:lnTo>
                  <a:pt x="0" y="723329"/>
                </a:lnTo>
                <a:lnTo>
                  <a:pt x="6986" y="677552"/>
                </a:lnTo>
                <a:cubicBezTo>
                  <a:pt x="75826" y="341144"/>
                  <a:pt x="340792" y="76178"/>
                  <a:pt x="677200" y="7338"/>
                </a:cubicBezTo>
                <a:lnTo>
                  <a:pt x="725285" y="0"/>
                </a:lnTo>
                <a:close/>
              </a:path>
            </a:pathLst>
          </a:custGeom>
          <a:solidFill>
            <a:srgbClr val="C71652"/>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pic>
        <p:nvPicPr>
          <p:cNvPr id="4" name="Image 8">
            <a:extLst>
              <a:ext uri="{FF2B5EF4-FFF2-40B4-BE49-F238E27FC236}">
                <a16:creationId xmlns:a16="http://schemas.microsoft.com/office/drawing/2014/main" id="{2A1774DE-FDF8-B574-94F9-FD10F0FD5508}"/>
              </a:ext>
            </a:extLst>
          </p:cNvPr>
          <p:cNvPicPr>
            <a:picLocks noChangeAspect="1"/>
          </p:cNvPicPr>
          <p:nvPr/>
        </p:nvPicPr>
        <p:blipFill>
          <a:blip r:embed="rId3"/>
          <a:stretch>
            <a:fillRect/>
          </a:stretch>
        </p:blipFill>
        <p:spPr>
          <a:xfrm>
            <a:off x="11418139" y="6246796"/>
            <a:ext cx="391907" cy="391907"/>
          </a:xfrm>
          <a:prstGeom prst="rect">
            <a:avLst/>
          </a:prstGeom>
        </p:spPr>
      </p:pic>
      <p:sp>
        <p:nvSpPr>
          <p:cNvPr id="2" name="Slide Number Placeholder 3">
            <a:extLst>
              <a:ext uri="{FF2B5EF4-FFF2-40B4-BE49-F238E27FC236}">
                <a16:creationId xmlns:a16="http://schemas.microsoft.com/office/drawing/2014/main" id="{C1D8D172-17EB-0789-010C-57BF4BC4DC5F}"/>
              </a:ext>
            </a:extLst>
          </p:cNvPr>
          <p:cNvSpPr>
            <a:spLocks noGrp="1"/>
          </p:cNvSpPr>
          <p:nvPr>
            <p:ph type="sldNum" sz="quarter" idx="12"/>
          </p:nvPr>
        </p:nvSpPr>
        <p:spPr>
          <a:xfrm>
            <a:off x="10961892" y="6356350"/>
            <a:ext cx="391907" cy="365125"/>
          </a:xfrm>
        </p:spPr>
        <p:txBody>
          <a:bodyPr/>
          <a:lstStyle/>
          <a:p>
            <a:fld id="{2737FE23-76C1-5144-87C5-A6B73D758774}" type="slidenum">
              <a:rPr lang="fr-FR" smtClean="0">
                <a:solidFill>
                  <a:schemeClr val="tx1"/>
                </a:solidFill>
              </a:rPr>
              <a:pPr/>
              <a:t>25</a:t>
            </a:fld>
            <a:endParaRPr lang="fr-FR" dirty="0">
              <a:solidFill>
                <a:schemeClr val="tx1"/>
              </a:solidFill>
            </a:endParaRPr>
          </a:p>
        </p:txBody>
      </p:sp>
    </p:spTree>
    <p:extLst>
      <p:ext uri="{BB962C8B-B14F-4D97-AF65-F5344CB8AC3E}">
        <p14:creationId xmlns:p14="http://schemas.microsoft.com/office/powerpoint/2010/main" val="327217648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8284E382-9EF1-4EBC-8F04-8C4130B8A40A}"/>
              </a:ext>
            </a:extLst>
          </p:cNvPr>
          <p:cNvSpPr>
            <a:spLocks noGrp="1"/>
          </p:cNvSpPr>
          <p:nvPr>
            <p:ph type="title" idx="4294967295"/>
          </p:nvPr>
        </p:nvSpPr>
        <p:spPr>
          <a:xfrm>
            <a:off x="4592967" y="2723597"/>
            <a:ext cx="6995185" cy="1805527"/>
          </a:xfrm>
        </p:spPr>
        <p:txBody>
          <a:bodyPr/>
          <a:lstStyle/>
          <a:p>
            <a:r>
              <a:rPr lang="fr-FR" sz="4800" dirty="0">
                <a:solidFill>
                  <a:srgbClr val="1A7079"/>
                </a:solidFill>
                <a:latin typeface="Trebuchet MS" panose="020B0603020202020204" pitchFamily="34" charset="0"/>
              </a:rPr>
              <a:t>Préparer le déploiement de la nouvelle classification</a:t>
            </a:r>
          </a:p>
        </p:txBody>
      </p:sp>
      <p:grpSp>
        <p:nvGrpSpPr>
          <p:cNvPr id="7" name="Groupe 6">
            <a:extLst>
              <a:ext uri="{FF2B5EF4-FFF2-40B4-BE49-F238E27FC236}">
                <a16:creationId xmlns:a16="http://schemas.microsoft.com/office/drawing/2014/main" id="{75D8AB29-39FF-45B0-B320-797F648B0D4C}"/>
              </a:ext>
            </a:extLst>
          </p:cNvPr>
          <p:cNvGrpSpPr/>
          <p:nvPr/>
        </p:nvGrpSpPr>
        <p:grpSpPr>
          <a:xfrm>
            <a:off x="0" y="0"/>
            <a:ext cx="4226943" cy="6858000"/>
            <a:chOff x="0" y="0"/>
            <a:chExt cx="4226943" cy="6858000"/>
          </a:xfrm>
        </p:grpSpPr>
        <p:sp>
          <p:nvSpPr>
            <p:cNvPr id="2" name="Rectangle 1">
              <a:extLst>
                <a:ext uri="{FF2B5EF4-FFF2-40B4-BE49-F238E27FC236}">
                  <a16:creationId xmlns:a16="http://schemas.microsoft.com/office/drawing/2014/main" id="{6A94ED2C-E554-49DD-83FF-1B8C1C68450E}"/>
                </a:ext>
              </a:extLst>
            </p:cNvPr>
            <p:cNvSpPr/>
            <p:nvPr/>
          </p:nvSpPr>
          <p:spPr>
            <a:xfrm>
              <a:off x="0" y="0"/>
              <a:ext cx="4226943" cy="6858000"/>
            </a:xfrm>
            <a:prstGeom prst="rect">
              <a:avLst/>
            </a:prstGeom>
            <a:solidFill>
              <a:srgbClr val="1A70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pic>
          <p:nvPicPr>
            <p:cNvPr id="6" name="Espace réservé pour une image  8">
              <a:extLst>
                <a:ext uri="{FF2B5EF4-FFF2-40B4-BE49-F238E27FC236}">
                  <a16:creationId xmlns:a16="http://schemas.microsoft.com/office/drawing/2014/main" id="{B1068EDD-49F1-4C6F-BB74-DF392F97C21E}"/>
                </a:ext>
              </a:extLst>
            </p:cNvPr>
            <p:cNvPicPr>
              <a:picLocks noChangeAspect="1"/>
            </p:cNvPicPr>
            <p:nvPr/>
          </p:nvPicPr>
          <p:blipFill rotWithShape="1">
            <a:blip r:embed="rId3">
              <a:extLst>
                <a:ext uri="{28A0092B-C50C-407E-A947-70E740481C1C}">
                  <a14:useLocalDpi xmlns:a14="http://schemas.microsoft.com/office/drawing/2010/main" val="0"/>
                </a:ext>
              </a:extLst>
            </a:blip>
            <a:srcRect l="24336" t="266" r="25315" b="17012"/>
            <a:stretch/>
          </p:blipFill>
          <p:spPr>
            <a:xfrm>
              <a:off x="603848" y="796524"/>
              <a:ext cx="3019245" cy="2993873"/>
            </a:xfrm>
            <a:prstGeom prst="ellipse">
              <a:avLst/>
            </a:prstGeom>
            <a:solidFill>
              <a:schemeClr val="accent4"/>
            </a:solidFill>
          </p:spPr>
        </p:pic>
      </p:grpSp>
    </p:spTree>
    <p:extLst>
      <p:ext uri="{BB962C8B-B14F-4D97-AF65-F5344CB8AC3E}">
        <p14:creationId xmlns:p14="http://schemas.microsoft.com/office/powerpoint/2010/main" val="3760027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Image 18">
            <a:extLst>
              <a:ext uri="{FF2B5EF4-FFF2-40B4-BE49-F238E27FC236}">
                <a16:creationId xmlns:a16="http://schemas.microsoft.com/office/drawing/2014/main" id="{92E81C8B-1C8C-43B2-A9C4-F338F12F501A}"/>
              </a:ext>
            </a:extLst>
          </p:cNvPr>
          <p:cNvPicPr>
            <a:picLocks noChangeAspect="1"/>
          </p:cNvPicPr>
          <p:nvPr/>
        </p:nvPicPr>
        <p:blipFill>
          <a:blip r:embed="rId3"/>
          <a:stretch>
            <a:fillRect/>
          </a:stretch>
        </p:blipFill>
        <p:spPr>
          <a:xfrm>
            <a:off x="546588" y="6541778"/>
            <a:ext cx="5016814" cy="96925"/>
          </a:xfrm>
          <a:prstGeom prst="rect">
            <a:avLst/>
          </a:prstGeom>
        </p:spPr>
      </p:pic>
      <p:pic>
        <p:nvPicPr>
          <p:cNvPr id="20" name="Image 19">
            <a:extLst>
              <a:ext uri="{FF2B5EF4-FFF2-40B4-BE49-F238E27FC236}">
                <a16:creationId xmlns:a16="http://schemas.microsoft.com/office/drawing/2014/main" id="{2E92173F-24A4-4D88-BA82-F40C390D3A89}"/>
              </a:ext>
            </a:extLst>
          </p:cNvPr>
          <p:cNvPicPr>
            <a:picLocks noChangeAspect="1"/>
          </p:cNvPicPr>
          <p:nvPr/>
        </p:nvPicPr>
        <p:blipFill>
          <a:blip r:embed="rId4"/>
          <a:stretch>
            <a:fillRect/>
          </a:stretch>
        </p:blipFill>
        <p:spPr>
          <a:xfrm>
            <a:off x="11418139" y="6246796"/>
            <a:ext cx="391907" cy="391907"/>
          </a:xfrm>
          <a:prstGeom prst="rect">
            <a:avLst/>
          </a:prstGeom>
        </p:spPr>
      </p:pic>
      <p:graphicFrame>
        <p:nvGraphicFramePr>
          <p:cNvPr id="12" name="Diagramme 11">
            <a:extLst>
              <a:ext uri="{FF2B5EF4-FFF2-40B4-BE49-F238E27FC236}">
                <a16:creationId xmlns:a16="http://schemas.microsoft.com/office/drawing/2014/main" id="{F18F4E18-F49B-4B44-A873-0F24E2629780}"/>
              </a:ext>
            </a:extLst>
          </p:cNvPr>
          <p:cNvGraphicFramePr/>
          <p:nvPr>
            <p:extLst>
              <p:ext uri="{D42A27DB-BD31-4B8C-83A1-F6EECF244321}">
                <p14:modId xmlns:p14="http://schemas.microsoft.com/office/powerpoint/2010/main" val="589877313"/>
              </p:ext>
            </p:extLst>
          </p:nvPr>
        </p:nvGraphicFramePr>
        <p:xfrm>
          <a:off x="772500" y="1864525"/>
          <a:ext cx="10290352" cy="3842808"/>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
        <p:nvSpPr>
          <p:cNvPr id="27" name="TextBox 25">
            <a:extLst>
              <a:ext uri="{FF2B5EF4-FFF2-40B4-BE49-F238E27FC236}">
                <a16:creationId xmlns:a16="http://schemas.microsoft.com/office/drawing/2014/main" id="{F694A88C-01B4-44B9-A53E-7650CE957431}"/>
              </a:ext>
            </a:extLst>
          </p:cNvPr>
          <p:cNvSpPr txBox="1"/>
          <p:nvPr/>
        </p:nvSpPr>
        <p:spPr>
          <a:xfrm>
            <a:off x="10020050" y="2321277"/>
            <a:ext cx="1743266" cy="1323439"/>
          </a:xfrm>
          <a:prstGeom prst="rect">
            <a:avLst/>
          </a:prstGeom>
          <a:noFill/>
        </p:spPr>
        <p:txBody>
          <a:bodyPr wrap="square" lIns="0" rIns="0" rtlCol="0" anchor="t">
            <a:spAutoFit/>
          </a:bodyPr>
          <a:lstStyle>
            <a:defPPr>
              <a:defRPr lang="en-US"/>
            </a:defPPr>
            <a:lvl1pPr marL="171450" lvl="0" indent="-171450">
              <a:buClr>
                <a:srgbClr val="C71652"/>
              </a:buClr>
              <a:buFont typeface="Arial" panose="020B0604020202020204" pitchFamily="34" charset="0"/>
              <a:buChar char="•"/>
              <a:defRPr sz="1050">
                <a:latin typeface="Trebuchet MS" panose="020B0603020202020204" pitchFamily="34" charset="0"/>
              </a:defRPr>
            </a:lvl1pPr>
          </a:lstStyle>
          <a:p>
            <a:pPr marL="0" indent="0" algn="ctr">
              <a:buClr>
                <a:srgbClr val="F99C05"/>
              </a:buClr>
              <a:buNone/>
            </a:pPr>
            <a:r>
              <a:rPr lang="fr-FR" sz="1600" b="1" dirty="0">
                <a:solidFill>
                  <a:srgbClr val="1A7079"/>
                </a:solidFill>
              </a:rPr>
              <a:t>Lancement Information, Consultation ou  négociation éventuelle </a:t>
            </a:r>
          </a:p>
        </p:txBody>
      </p:sp>
      <p:sp>
        <p:nvSpPr>
          <p:cNvPr id="28" name="TextBox 25">
            <a:extLst>
              <a:ext uri="{FF2B5EF4-FFF2-40B4-BE49-F238E27FC236}">
                <a16:creationId xmlns:a16="http://schemas.microsoft.com/office/drawing/2014/main" id="{B539C41B-D609-4525-9499-82832A11EF29}"/>
              </a:ext>
            </a:extLst>
          </p:cNvPr>
          <p:cNvSpPr txBox="1"/>
          <p:nvPr/>
        </p:nvSpPr>
        <p:spPr>
          <a:xfrm>
            <a:off x="10020050" y="4055738"/>
            <a:ext cx="1743266" cy="1077218"/>
          </a:xfrm>
          <a:prstGeom prst="rect">
            <a:avLst/>
          </a:prstGeom>
          <a:noFill/>
        </p:spPr>
        <p:txBody>
          <a:bodyPr wrap="square" lIns="0" rIns="0" rtlCol="0" anchor="t">
            <a:spAutoFit/>
          </a:bodyPr>
          <a:lstStyle>
            <a:defPPr>
              <a:defRPr lang="en-US"/>
            </a:defPPr>
            <a:lvl1pPr marL="171450" lvl="0" indent="-171450">
              <a:buClr>
                <a:srgbClr val="C71652"/>
              </a:buClr>
              <a:buFont typeface="Arial" panose="020B0604020202020204" pitchFamily="34" charset="0"/>
              <a:buChar char="•"/>
              <a:defRPr sz="1050">
                <a:latin typeface="Trebuchet MS" panose="020B0603020202020204" pitchFamily="34" charset="0"/>
              </a:defRPr>
            </a:lvl1pPr>
          </a:lstStyle>
          <a:p>
            <a:pPr marL="0" indent="0" algn="ctr">
              <a:buClr>
                <a:srgbClr val="F99C05"/>
              </a:buClr>
              <a:buNone/>
            </a:pPr>
            <a:r>
              <a:rPr lang="fr-FR" sz="1600" b="1" dirty="0">
                <a:solidFill>
                  <a:srgbClr val="1A7079"/>
                </a:solidFill>
              </a:rPr>
              <a:t>Préparation</a:t>
            </a:r>
          </a:p>
          <a:p>
            <a:pPr marL="0" indent="0" algn="ctr">
              <a:buClr>
                <a:srgbClr val="F99C05"/>
              </a:buClr>
              <a:buNone/>
            </a:pPr>
            <a:r>
              <a:rPr lang="fr-FR" sz="1600" b="1" dirty="0">
                <a:solidFill>
                  <a:srgbClr val="1A7079"/>
                </a:solidFill>
              </a:rPr>
              <a:t>processus opérationnel RH et SIRH</a:t>
            </a:r>
          </a:p>
        </p:txBody>
      </p:sp>
      <p:sp>
        <p:nvSpPr>
          <p:cNvPr id="29" name="TextBox 25">
            <a:extLst>
              <a:ext uri="{FF2B5EF4-FFF2-40B4-BE49-F238E27FC236}">
                <a16:creationId xmlns:a16="http://schemas.microsoft.com/office/drawing/2014/main" id="{418DDB1E-7F76-4224-B173-36D6FA46BCE5}"/>
              </a:ext>
            </a:extLst>
          </p:cNvPr>
          <p:cNvSpPr txBox="1"/>
          <p:nvPr/>
        </p:nvSpPr>
        <p:spPr>
          <a:xfrm>
            <a:off x="503726" y="3881383"/>
            <a:ext cx="1743266" cy="738664"/>
          </a:xfrm>
          <a:prstGeom prst="rect">
            <a:avLst/>
          </a:prstGeom>
          <a:noFill/>
        </p:spPr>
        <p:txBody>
          <a:bodyPr wrap="square" lIns="0" rIns="0" rtlCol="0" anchor="t">
            <a:spAutoFit/>
          </a:bodyPr>
          <a:lstStyle>
            <a:defPPr>
              <a:defRPr lang="en-US"/>
            </a:defPPr>
            <a:lvl1pPr marL="171450" lvl="0" indent="-171450">
              <a:buClr>
                <a:srgbClr val="C71652"/>
              </a:buClr>
              <a:buFont typeface="Arial" panose="020B0604020202020204" pitchFamily="34" charset="0"/>
              <a:buChar char="•"/>
              <a:defRPr sz="1050">
                <a:latin typeface="Trebuchet MS" panose="020B0603020202020204" pitchFamily="34" charset="0"/>
              </a:defRPr>
            </a:lvl1pPr>
          </a:lstStyle>
          <a:p>
            <a:pPr marL="0" indent="0" algn="ctr">
              <a:buClr>
                <a:srgbClr val="F99C05"/>
              </a:buClr>
              <a:buNone/>
            </a:pPr>
            <a:r>
              <a:rPr lang="fr-FR" sz="1400" b="1" dirty="0">
                <a:solidFill>
                  <a:srgbClr val="F99C05"/>
                </a:solidFill>
              </a:rPr>
              <a:t>Formation et appropriation de la méthode nécessaire</a:t>
            </a:r>
          </a:p>
        </p:txBody>
      </p:sp>
      <p:sp>
        <p:nvSpPr>
          <p:cNvPr id="30" name="TextBox 25">
            <a:extLst>
              <a:ext uri="{FF2B5EF4-FFF2-40B4-BE49-F238E27FC236}">
                <a16:creationId xmlns:a16="http://schemas.microsoft.com/office/drawing/2014/main" id="{6B8BA1EE-310A-44F0-87F7-654486CC93C2}"/>
              </a:ext>
            </a:extLst>
          </p:cNvPr>
          <p:cNvSpPr txBox="1"/>
          <p:nvPr/>
        </p:nvSpPr>
        <p:spPr>
          <a:xfrm>
            <a:off x="1763260" y="2326209"/>
            <a:ext cx="2488746" cy="954107"/>
          </a:xfrm>
          <a:prstGeom prst="rect">
            <a:avLst/>
          </a:prstGeom>
          <a:noFill/>
        </p:spPr>
        <p:txBody>
          <a:bodyPr wrap="square" lIns="0" rIns="0" rtlCol="0" anchor="t">
            <a:spAutoFit/>
          </a:bodyPr>
          <a:lstStyle>
            <a:defPPr>
              <a:defRPr lang="en-US"/>
            </a:defPPr>
            <a:lvl1pPr marL="171450" lvl="0" indent="-171450">
              <a:buClr>
                <a:srgbClr val="C71652"/>
              </a:buClr>
              <a:buFont typeface="Arial" panose="020B0604020202020204" pitchFamily="34" charset="0"/>
              <a:buChar char="•"/>
              <a:defRPr sz="1050">
                <a:latin typeface="Trebuchet MS" panose="020B0603020202020204" pitchFamily="34" charset="0"/>
              </a:defRPr>
            </a:lvl1pPr>
          </a:lstStyle>
          <a:p>
            <a:pPr marL="0" indent="0" algn="ctr">
              <a:buClr>
                <a:srgbClr val="F99C05"/>
              </a:buClr>
              <a:buNone/>
            </a:pPr>
            <a:r>
              <a:rPr lang="fr-FR" sz="1400" b="1" dirty="0">
                <a:solidFill>
                  <a:srgbClr val="F99C05"/>
                </a:solidFill>
              </a:rPr>
              <a:t>Actualisation outillage GEPP possible voire nécessaire (Cartographie, description, ...)</a:t>
            </a:r>
          </a:p>
        </p:txBody>
      </p:sp>
      <p:sp>
        <p:nvSpPr>
          <p:cNvPr id="31" name="TextBox 25">
            <a:extLst>
              <a:ext uri="{FF2B5EF4-FFF2-40B4-BE49-F238E27FC236}">
                <a16:creationId xmlns:a16="http://schemas.microsoft.com/office/drawing/2014/main" id="{427367E5-7350-4684-858F-E491966B8F41}"/>
              </a:ext>
            </a:extLst>
          </p:cNvPr>
          <p:cNvSpPr txBox="1"/>
          <p:nvPr/>
        </p:nvSpPr>
        <p:spPr>
          <a:xfrm>
            <a:off x="5242766" y="1633341"/>
            <a:ext cx="3152774" cy="738664"/>
          </a:xfrm>
          <a:prstGeom prst="rect">
            <a:avLst/>
          </a:prstGeom>
          <a:noFill/>
        </p:spPr>
        <p:txBody>
          <a:bodyPr wrap="square" lIns="0" rIns="0" rtlCol="0" anchor="t">
            <a:spAutoFit/>
          </a:bodyPr>
          <a:lstStyle>
            <a:defPPr>
              <a:defRPr lang="en-US"/>
            </a:defPPr>
            <a:lvl1pPr marL="171450" lvl="0" indent="-171450">
              <a:buClr>
                <a:srgbClr val="C71652"/>
              </a:buClr>
              <a:buFont typeface="Arial" panose="020B0604020202020204" pitchFamily="34" charset="0"/>
              <a:buChar char="•"/>
              <a:defRPr sz="1050">
                <a:latin typeface="Trebuchet MS" panose="020B0603020202020204" pitchFamily="34" charset="0"/>
              </a:defRPr>
            </a:lvl1pPr>
          </a:lstStyle>
          <a:p>
            <a:pPr marL="0" indent="0" algn="ctr">
              <a:buClr>
                <a:srgbClr val="F99C05"/>
              </a:buClr>
              <a:buNone/>
            </a:pPr>
            <a:r>
              <a:rPr lang="fr-FR" sz="1400" b="1" dirty="0">
                <a:solidFill>
                  <a:srgbClr val="F99C05"/>
                </a:solidFill>
              </a:rPr>
              <a:t>Evolution de la politique de RH à intégrer (Salaire, évaluation professionnelles, parcours,..)</a:t>
            </a:r>
          </a:p>
        </p:txBody>
      </p:sp>
      <p:sp>
        <p:nvSpPr>
          <p:cNvPr id="14" name="Title 1">
            <a:extLst>
              <a:ext uri="{FF2B5EF4-FFF2-40B4-BE49-F238E27FC236}">
                <a16:creationId xmlns:a16="http://schemas.microsoft.com/office/drawing/2014/main" id="{BE70B2CD-7094-41D6-AB8C-C5714A4C1745}"/>
              </a:ext>
            </a:extLst>
          </p:cNvPr>
          <p:cNvSpPr txBox="1">
            <a:spLocks/>
          </p:cNvSpPr>
          <p:nvPr/>
        </p:nvSpPr>
        <p:spPr>
          <a:xfrm>
            <a:off x="503726" y="346865"/>
            <a:ext cx="9993184" cy="452032"/>
          </a:xfrm>
          <a:prstGeom prst="rect">
            <a:avLst/>
          </a:prstGeom>
        </p:spPr>
        <p:txBody>
          <a:bodyPr vert="horz" lIns="91440" tIns="45720" rIns="91440" bIns="45720" rtlCol="0" anchor="t">
            <a:noAutofit/>
          </a:bodyPr>
          <a:lstStyle>
            <a:lvl1pPr algn="l" defTabSz="914400" rtl="0" eaLnBrk="1" latinLnBrk="0" hangingPunct="1">
              <a:lnSpc>
                <a:spcPct val="90000"/>
              </a:lnSpc>
              <a:spcBef>
                <a:spcPct val="0"/>
              </a:spcBef>
              <a:buNone/>
              <a:defRPr sz="6000" b="1" kern="1200">
                <a:solidFill>
                  <a:schemeClr val="tx1"/>
                </a:solidFill>
                <a:latin typeface="+mn-lt"/>
                <a:ea typeface="+mj-ea"/>
                <a:cs typeface="+mj-cs"/>
              </a:defRPr>
            </a:lvl1pPr>
          </a:lstStyle>
          <a:p>
            <a:r>
              <a:rPr lang="fr-FR" sz="2800" noProof="1">
                <a:solidFill>
                  <a:srgbClr val="1A7079"/>
                </a:solidFill>
                <a:latin typeface="Trebuchet MS" panose="020B0603020202020204" pitchFamily="34" charset="0"/>
              </a:rPr>
              <a:t>PROCESSUS DE DEPLOIEMENT</a:t>
            </a:r>
          </a:p>
          <a:p>
            <a:r>
              <a:rPr lang="fr-FR" sz="2800" noProof="1">
                <a:solidFill>
                  <a:srgbClr val="1A7079"/>
                </a:solidFill>
                <a:latin typeface="Trebuchet MS" panose="020B0603020202020204" pitchFamily="34" charset="0"/>
              </a:rPr>
              <a:t>Préparation de la mise en œuvre </a:t>
            </a:r>
          </a:p>
        </p:txBody>
      </p:sp>
      <p:pic>
        <p:nvPicPr>
          <p:cNvPr id="4" name="Graphique 11" descr="Engrenages">
            <a:extLst>
              <a:ext uri="{FF2B5EF4-FFF2-40B4-BE49-F238E27FC236}">
                <a16:creationId xmlns:a16="http://schemas.microsoft.com/office/drawing/2014/main" id="{42DC1581-AF9F-1E27-1EFA-D711CD9D8730}"/>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10221780" y="138475"/>
            <a:ext cx="914400" cy="914400"/>
          </a:xfrm>
          <a:prstGeom prst="rect">
            <a:avLst/>
          </a:prstGeom>
        </p:spPr>
      </p:pic>
      <p:sp>
        <p:nvSpPr>
          <p:cNvPr id="3" name="Slide Number Placeholder 3">
            <a:extLst>
              <a:ext uri="{FF2B5EF4-FFF2-40B4-BE49-F238E27FC236}">
                <a16:creationId xmlns:a16="http://schemas.microsoft.com/office/drawing/2014/main" id="{C2E8E52B-0C19-9250-940A-03FF7A1BE55D}"/>
              </a:ext>
            </a:extLst>
          </p:cNvPr>
          <p:cNvSpPr txBox="1">
            <a:spLocks/>
          </p:cNvSpPr>
          <p:nvPr/>
        </p:nvSpPr>
        <p:spPr>
          <a:xfrm>
            <a:off x="10961892" y="6356350"/>
            <a:ext cx="391907"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2737FE23-76C1-5144-87C5-A6B73D758774}" type="slidenum">
              <a:rPr lang="fr-FR" sz="1200" smtClean="0"/>
              <a:pPr/>
              <a:t>27</a:t>
            </a:fld>
            <a:endParaRPr lang="fr-FR" sz="1200" dirty="0"/>
          </a:p>
        </p:txBody>
      </p:sp>
    </p:spTree>
    <p:extLst>
      <p:ext uri="{BB962C8B-B14F-4D97-AF65-F5344CB8AC3E}">
        <p14:creationId xmlns:p14="http://schemas.microsoft.com/office/powerpoint/2010/main" val="46607150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3011" name="Connecteur droit avec flèche 4">
            <a:extLst>
              <a:ext uri="{FF2B5EF4-FFF2-40B4-BE49-F238E27FC236}">
                <a16:creationId xmlns:a16="http://schemas.microsoft.com/office/drawing/2014/main" id="{F74870CB-0D39-4DC5-A3B0-D5D7DC397AC3}"/>
              </a:ext>
            </a:extLst>
          </p:cNvPr>
          <p:cNvCxnSpPr>
            <a:cxnSpLocks noChangeShapeType="1"/>
          </p:cNvCxnSpPr>
          <p:nvPr/>
        </p:nvCxnSpPr>
        <p:spPr bwMode="auto">
          <a:xfrm flipV="1">
            <a:off x="5907972" y="2376328"/>
            <a:ext cx="639189" cy="57327"/>
          </a:xfrm>
          <a:prstGeom prst="straightConnector1">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lgn="ctr">
                <a:solidFill>
                  <a:srgbClr val="000000"/>
                </a:solidFill>
                <a:round/>
                <a:headEnd/>
                <a:tailEnd type="arrow" w="med" len="med"/>
              </a14:hiddenLine>
            </a:ext>
          </a:extLst>
        </p:spPr>
      </p:cxnSp>
      <p:pic>
        <p:nvPicPr>
          <p:cNvPr id="14" name="Image 13">
            <a:extLst>
              <a:ext uri="{FF2B5EF4-FFF2-40B4-BE49-F238E27FC236}">
                <a16:creationId xmlns:a16="http://schemas.microsoft.com/office/drawing/2014/main" id="{93293FE3-E644-4A12-9B35-3B5E4D5C6BD3}"/>
              </a:ext>
            </a:extLst>
          </p:cNvPr>
          <p:cNvPicPr>
            <a:picLocks noChangeAspect="1"/>
          </p:cNvPicPr>
          <p:nvPr/>
        </p:nvPicPr>
        <p:blipFill>
          <a:blip r:embed="rId2"/>
          <a:stretch>
            <a:fillRect/>
          </a:stretch>
        </p:blipFill>
        <p:spPr>
          <a:xfrm>
            <a:off x="546588" y="6541778"/>
            <a:ext cx="5016814" cy="96925"/>
          </a:xfrm>
          <a:prstGeom prst="rect">
            <a:avLst/>
          </a:prstGeom>
        </p:spPr>
      </p:pic>
      <p:pic>
        <p:nvPicPr>
          <p:cNvPr id="15" name="Image 14">
            <a:extLst>
              <a:ext uri="{FF2B5EF4-FFF2-40B4-BE49-F238E27FC236}">
                <a16:creationId xmlns:a16="http://schemas.microsoft.com/office/drawing/2014/main" id="{34D8A9F1-8B54-44BE-BA8C-C9D591BBBDCE}"/>
              </a:ext>
            </a:extLst>
          </p:cNvPr>
          <p:cNvPicPr>
            <a:picLocks noChangeAspect="1"/>
          </p:cNvPicPr>
          <p:nvPr/>
        </p:nvPicPr>
        <p:blipFill>
          <a:blip r:embed="rId3"/>
          <a:stretch>
            <a:fillRect/>
          </a:stretch>
        </p:blipFill>
        <p:spPr>
          <a:xfrm>
            <a:off x="11418139" y="6246796"/>
            <a:ext cx="391907" cy="391907"/>
          </a:xfrm>
          <a:prstGeom prst="rect">
            <a:avLst/>
          </a:prstGeom>
        </p:spPr>
      </p:pic>
      <p:sp>
        <p:nvSpPr>
          <p:cNvPr id="16" name="Isosceles Triangle 14">
            <a:extLst>
              <a:ext uri="{FF2B5EF4-FFF2-40B4-BE49-F238E27FC236}">
                <a16:creationId xmlns:a16="http://schemas.microsoft.com/office/drawing/2014/main" id="{4B37B914-C4DC-401C-B2D9-480DAFB1AEBA}"/>
              </a:ext>
            </a:extLst>
          </p:cNvPr>
          <p:cNvSpPr/>
          <p:nvPr/>
        </p:nvSpPr>
        <p:spPr>
          <a:xfrm>
            <a:off x="7857983" y="3693282"/>
            <a:ext cx="412200" cy="355344"/>
          </a:xfrm>
          <a:prstGeom prst="triangle">
            <a:avLst>
              <a:gd name="adj" fmla="val 100000"/>
            </a:avLst>
          </a:prstGeom>
          <a:solidFill>
            <a:sysClr val="windowText" lastClr="000000"/>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sp>
        <p:nvSpPr>
          <p:cNvPr id="17" name="Isosceles Triangle 15">
            <a:extLst>
              <a:ext uri="{FF2B5EF4-FFF2-40B4-BE49-F238E27FC236}">
                <a16:creationId xmlns:a16="http://schemas.microsoft.com/office/drawing/2014/main" id="{EBBCB9D9-5304-4816-B69C-501200CB4D16}"/>
              </a:ext>
            </a:extLst>
          </p:cNvPr>
          <p:cNvSpPr/>
          <p:nvPr/>
        </p:nvSpPr>
        <p:spPr>
          <a:xfrm rot="10800000">
            <a:off x="2987333" y="3010257"/>
            <a:ext cx="412200" cy="355344"/>
          </a:xfrm>
          <a:prstGeom prst="triangle">
            <a:avLst>
              <a:gd name="adj" fmla="val 100000"/>
            </a:avLst>
          </a:prstGeom>
          <a:solidFill>
            <a:sysClr val="windowText" lastClr="000000"/>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sp>
        <p:nvSpPr>
          <p:cNvPr id="18" name="Rectangle 17">
            <a:extLst>
              <a:ext uri="{FF2B5EF4-FFF2-40B4-BE49-F238E27FC236}">
                <a16:creationId xmlns:a16="http://schemas.microsoft.com/office/drawing/2014/main" id="{95A70AF5-D59C-4581-80FA-B1049DDF0581}"/>
              </a:ext>
            </a:extLst>
          </p:cNvPr>
          <p:cNvSpPr/>
          <p:nvPr/>
        </p:nvSpPr>
        <p:spPr>
          <a:xfrm rot="449462">
            <a:off x="6275238" y="3365084"/>
            <a:ext cx="432048" cy="658187"/>
          </a:xfrm>
          <a:prstGeom prst="rect">
            <a:avLst/>
          </a:prstGeom>
          <a:solidFill>
            <a:sysClr val="windowText" lastClr="000000"/>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sp>
        <p:nvSpPr>
          <p:cNvPr id="19" name="Rectangle 18">
            <a:extLst>
              <a:ext uri="{FF2B5EF4-FFF2-40B4-BE49-F238E27FC236}">
                <a16:creationId xmlns:a16="http://schemas.microsoft.com/office/drawing/2014/main" id="{D1DCD1AB-CEC5-4564-98BF-FA24A3373D95}"/>
              </a:ext>
            </a:extLst>
          </p:cNvPr>
          <p:cNvSpPr/>
          <p:nvPr/>
        </p:nvSpPr>
        <p:spPr>
          <a:xfrm rot="449462">
            <a:off x="6157380" y="3035611"/>
            <a:ext cx="432048" cy="658187"/>
          </a:xfrm>
          <a:prstGeom prst="rect">
            <a:avLst/>
          </a:prstGeom>
          <a:solidFill>
            <a:sysClr val="windowText" lastClr="000000"/>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sp>
        <p:nvSpPr>
          <p:cNvPr id="20" name="Rectangle 19">
            <a:extLst>
              <a:ext uri="{FF2B5EF4-FFF2-40B4-BE49-F238E27FC236}">
                <a16:creationId xmlns:a16="http://schemas.microsoft.com/office/drawing/2014/main" id="{2F91963B-4699-476D-AB83-11538920489A}"/>
              </a:ext>
            </a:extLst>
          </p:cNvPr>
          <p:cNvSpPr/>
          <p:nvPr/>
        </p:nvSpPr>
        <p:spPr>
          <a:xfrm rot="449462">
            <a:off x="4550824" y="3035611"/>
            <a:ext cx="432048" cy="658187"/>
          </a:xfrm>
          <a:prstGeom prst="rect">
            <a:avLst/>
          </a:prstGeom>
          <a:solidFill>
            <a:sysClr val="windowText" lastClr="000000"/>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sp>
        <p:nvSpPr>
          <p:cNvPr id="21" name="Rectangle 20">
            <a:extLst>
              <a:ext uri="{FF2B5EF4-FFF2-40B4-BE49-F238E27FC236}">
                <a16:creationId xmlns:a16="http://schemas.microsoft.com/office/drawing/2014/main" id="{FB1BD5AF-6438-45B5-AE29-D312F4BD6074}"/>
              </a:ext>
            </a:extLst>
          </p:cNvPr>
          <p:cNvSpPr/>
          <p:nvPr/>
        </p:nvSpPr>
        <p:spPr>
          <a:xfrm rot="449462">
            <a:off x="4666537" y="3365085"/>
            <a:ext cx="432048" cy="658187"/>
          </a:xfrm>
          <a:prstGeom prst="rect">
            <a:avLst/>
          </a:prstGeom>
          <a:solidFill>
            <a:sysClr val="windowText" lastClr="000000"/>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sp>
        <p:nvSpPr>
          <p:cNvPr id="22" name="Rectangle: Rounded Corners 9">
            <a:extLst>
              <a:ext uri="{FF2B5EF4-FFF2-40B4-BE49-F238E27FC236}">
                <a16:creationId xmlns:a16="http://schemas.microsoft.com/office/drawing/2014/main" id="{7C199B57-ADA6-4369-9D9F-D5F12B809EC4}"/>
              </a:ext>
            </a:extLst>
          </p:cNvPr>
          <p:cNvSpPr/>
          <p:nvPr/>
        </p:nvSpPr>
        <p:spPr>
          <a:xfrm>
            <a:off x="1409701" y="3163368"/>
            <a:ext cx="7991180" cy="731133"/>
          </a:xfrm>
          <a:prstGeom prst="roundRect">
            <a:avLst>
              <a:gd name="adj" fmla="val 50000"/>
            </a:avLst>
          </a:prstGeom>
          <a:solidFill>
            <a:schemeClr val="bg1">
              <a:lumMod val="75000"/>
            </a:scheme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sp>
        <p:nvSpPr>
          <p:cNvPr id="23" name="Parallelogram 10">
            <a:extLst>
              <a:ext uri="{FF2B5EF4-FFF2-40B4-BE49-F238E27FC236}">
                <a16:creationId xmlns:a16="http://schemas.microsoft.com/office/drawing/2014/main" id="{BC6281DC-842A-4F56-9441-E1BB2A51C135}"/>
              </a:ext>
            </a:extLst>
          </p:cNvPr>
          <p:cNvSpPr/>
          <p:nvPr/>
        </p:nvSpPr>
        <p:spPr>
          <a:xfrm rot="19633557" flipH="1">
            <a:off x="6646487" y="2531600"/>
            <a:ext cx="1177534" cy="1994669"/>
          </a:xfrm>
          <a:prstGeom prst="parallelogram">
            <a:avLst>
              <a:gd name="adj" fmla="val 34725"/>
            </a:avLst>
          </a:prstGeom>
          <a:solidFill>
            <a:srgbClr val="F99C05"/>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sp>
        <p:nvSpPr>
          <p:cNvPr id="24" name="Freeform 71">
            <a:extLst>
              <a:ext uri="{FF2B5EF4-FFF2-40B4-BE49-F238E27FC236}">
                <a16:creationId xmlns:a16="http://schemas.microsoft.com/office/drawing/2014/main" id="{8BFC59F4-8EF2-49D9-A931-A1E346229E60}"/>
              </a:ext>
            </a:extLst>
          </p:cNvPr>
          <p:cNvSpPr>
            <a:spLocks/>
          </p:cNvSpPr>
          <p:nvPr/>
        </p:nvSpPr>
        <p:spPr bwMode="auto">
          <a:xfrm>
            <a:off x="8270182" y="2357634"/>
            <a:ext cx="1772779" cy="2342601"/>
          </a:xfrm>
          <a:custGeom>
            <a:avLst/>
            <a:gdLst>
              <a:gd name="T0" fmla="*/ 88 w 350"/>
              <a:gd name="T1" fmla="*/ 0 h 463"/>
              <a:gd name="T2" fmla="*/ 88 w 350"/>
              <a:gd name="T3" fmla="*/ 0 h 463"/>
              <a:gd name="T4" fmla="*/ 45 w 350"/>
              <a:gd name="T5" fmla="*/ 114 h 463"/>
              <a:gd name="T6" fmla="*/ 123 w 350"/>
              <a:gd name="T7" fmla="*/ 183 h 463"/>
              <a:gd name="T8" fmla="*/ 123 w 350"/>
              <a:gd name="T9" fmla="*/ 281 h 463"/>
              <a:gd name="T10" fmla="*/ 45 w 350"/>
              <a:gd name="T11" fmla="*/ 349 h 463"/>
              <a:gd name="T12" fmla="*/ 88 w 350"/>
              <a:gd name="T13" fmla="*/ 463 h 463"/>
              <a:gd name="T14" fmla="*/ 132 w 350"/>
              <a:gd name="T15" fmla="*/ 447 h 463"/>
              <a:gd name="T16" fmla="*/ 320 w 350"/>
              <a:gd name="T17" fmla="*/ 281 h 463"/>
              <a:gd name="T18" fmla="*/ 320 w 350"/>
              <a:gd name="T19" fmla="*/ 183 h 463"/>
              <a:gd name="T20" fmla="*/ 132 w 350"/>
              <a:gd name="T21" fmla="*/ 16 h 463"/>
              <a:gd name="T22" fmla="*/ 88 w 350"/>
              <a:gd name="T23" fmla="*/ 0 h 4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50" h="463">
                <a:moveTo>
                  <a:pt x="88" y="0"/>
                </a:moveTo>
                <a:lnTo>
                  <a:pt x="88" y="0"/>
                </a:lnTo>
                <a:cubicBezTo>
                  <a:pt x="28" y="0"/>
                  <a:pt x="0" y="74"/>
                  <a:pt x="45" y="114"/>
                </a:cubicBezTo>
                <a:lnTo>
                  <a:pt x="123" y="183"/>
                </a:lnTo>
                <a:cubicBezTo>
                  <a:pt x="152" y="209"/>
                  <a:pt x="152" y="255"/>
                  <a:pt x="123" y="281"/>
                </a:cubicBezTo>
                <a:lnTo>
                  <a:pt x="45" y="349"/>
                </a:lnTo>
                <a:cubicBezTo>
                  <a:pt x="0" y="389"/>
                  <a:pt x="28" y="463"/>
                  <a:pt x="88" y="463"/>
                </a:cubicBezTo>
                <a:cubicBezTo>
                  <a:pt x="104" y="463"/>
                  <a:pt x="120" y="457"/>
                  <a:pt x="132" y="447"/>
                </a:cubicBezTo>
                <a:lnTo>
                  <a:pt x="320" y="281"/>
                </a:lnTo>
                <a:cubicBezTo>
                  <a:pt x="350" y="255"/>
                  <a:pt x="350" y="209"/>
                  <a:pt x="320" y="183"/>
                </a:cubicBezTo>
                <a:lnTo>
                  <a:pt x="132" y="16"/>
                </a:lnTo>
                <a:cubicBezTo>
                  <a:pt x="120" y="6"/>
                  <a:pt x="104" y="0"/>
                  <a:pt x="88" y="0"/>
                </a:cubicBezTo>
                <a:close/>
              </a:path>
            </a:pathLst>
          </a:custGeom>
          <a:solidFill>
            <a:schemeClr val="bg1">
              <a:lumMod val="75000"/>
            </a:schemeClr>
          </a:solidFill>
          <a:ln>
            <a:noFill/>
          </a:ln>
        </p:spPr>
        <p:txBody>
          <a:bodyPr vert="horz" wrap="square" lIns="68580" tIns="34290" rIns="68580" bIns="3429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dirty="0">
              <a:ln>
                <a:noFill/>
              </a:ln>
              <a:solidFill>
                <a:prstClr val="black"/>
              </a:solidFill>
              <a:effectLst/>
              <a:uLnTx/>
              <a:uFillTx/>
            </a:endParaRPr>
          </a:p>
        </p:txBody>
      </p:sp>
      <p:sp>
        <p:nvSpPr>
          <p:cNvPr id="25" name="Parallelogram 12">
            <a:extLst>
              <a:ext uri="{FF2B5EF4-FFF2-40B4-BE49-F238E27FC236}">
                <a16:creationId xmlns:a16="http://schemas.microsoft.com/office/drawing/2014/main" id="{59D2584D-A45A-485C-8FB3-86C32D5604F9}"/>
              </a:ext>
            </a:extLst>
          </p:cNvPr>
          <p:cNvSpPr/>
          <p:nvPr/>
        </p:nvSpPr>
        <p:spPr>
          <a:xfrm rot="19633557" flipH="1">
            <a:off x="5039990" y="2531600"/>
            <a:ext cx="1177534" cy="1994669"/>
          </a:xfrm>
          <a:prstGeom prst="parallelogram">
            <a:avLst>
              <a:gd name="adj" fmla="val 34725"/>
            </a:avLst>
          </a:prstGeom>
          <a:solidFill>
            <a:srgbClr val="1A7079"/>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sp>
        <p:nvSpPr>
          <p:cNvPr id="26" name="Parallelogram 13">
            <a:extLst>
              <a:ext uri="{FF2B5EF4-FFF2-40B4-BE49-F238E27FC236}">
                <a16:creationId xmlns:a16="http://schemas.microsoft.com/office/drawing/2014/main" id="{276C82DA-422C-4C30-B9AF-D2B83F0FBF60}"/>
              </a:ext>
            </a:extLst>
          </p:cNvPr>
          <p:cNvSpPr/>
          <p:nvPr/>
        </p:nvSpPr>
        <p:spPr>
          <a:xfrm rot="19633557" flipH="1">
            <a:off x="3433493" y="2531600"/>
            <a:ext cx="1177534" cy="1994669"/>
          </a:xfrm>
          <a:prstGeom prst="parallelogram">
            <a:avLst>
              <a:gd name="adj" fmla="val 34725"/>
            </a:avLst>
          </a:prstGeom>
          <a:solidFill>
            <a:srgbClr val="C71652"/>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sp>
        <p:nvSpPr>
          <p:cNvPr id="29" name="TextBox 19">
            <a:extLst>
              <a:ext uri="{FF2B5EF4-FFF2-40B4-BE49-F238E27FC236}">
                <a16:creationId xmlns:a16="http://schemas.microsoft.com/office/drawing/2014/main" id="{A0113C7F-4B4D-4752-AC7B-906F0E923EEE}"/>
              </a:ext>
            </a:extLst>
          </p:cNvPr>
          <p:cNvSpPr txBox="1"/>
          <p:nvPr/>
        </p:nvSpPr>
        <p:spPr>
          <a:xfrm>
            <a:off x="1990379" y="4592168"/>
            <a:ext cx="4421825" cy="1077218"/>
          </a:xfrm>
          <a:prstGeom prst="rect">
            <a:avLst/>
          </a:prstGeom>
          <a:noFill/>
        </p:spPr>
        <p:txBody>
          <a:bodyPr wrap="square" lIns="0" rIns="0" rtlCol="0" anchor="t">
            <a:spAutoFit/>
          </a:bodyPr>
          <a:lstStyle/>
          <a:p>
            <a:pPr marL="171450" lvl="0" indent="-171450">
              <a:buClr>
                <a:srgbClr val="C71652"/>
              </a:buClr>
              <a:buFont typeface="Arial" panose="020B0604020202020204" pitchFamily="34" charset="0"/>
              <a:buChar char="•"/>
            </a:pPr>
            <a:r>
              <a:rPr lang="fr-FR" sz="1600" b="1" dirty="0">
                <a:solidFill>
                  <a:srgbClr val="1A7079"/>
                </a:solidFill>
                <a:latin typeface="Trebuchet MS" panose="020B0603020202020204" pitchFamily="34" charset="0"/>
              </a:rPr>
              <a:t>Préparer la réunion</a:t>
            </a:r>
          </a:p>
          <a:p>
            <a:pPr marL="171450" lvl="0" indent="-171450">
              <a:buClr>
                <a:srgbClr val="C71652"/>
              </a:buClr>
              <a:buFont typeface="Arial" panose="020B0604020202020204" pitchFamily="34" charset="0"/>
              <a:buChar char="•"/>
            </a:pPr>
            <a:r>
              <a:rPr lang="fr-FR" sz="1600" b="1" dirty="0">
                <a:solidFill>
                  <a:srgbClr val="1A7079"/>
                </a:solidFill>
                <a:latin typeface="Trebuchet MS" panose="020B0603020202020204" pitchFamily="34" charset="0"/>
              </a:rPr>
              <a:t>Informer</a:t>
            </a:r>
          </a:p>
          <a:p>
            <a:pPr marL="171450" lvl="0" indent="-171450">
              <a:buClr>
                <a:srgbClr val="C71652"/>
              </a:buClr>
              <a:buFont typeface="Arial" panose="020B0604020202020204" pitchFamily="34" charset="0"/>
              <a:buChar char="•"/>
            </a:pPr>
            <a:r>
              <a:rPr lang="fr-FR" sz="1600" b="1" dirty="0">
                <a:solidFill>
                  <a:srgbClr val="1A7079"/>
                </a:solidFill>
                <a:latin typeface="Trebuchet MS" panose="020B0603020202020204" pitchFamily="34" charset="0"/>
              </a:rPr>
              <a:t>Echanger sur la méthodologie les outils et les obligations </a:t>
            </a:r>
          </a:p>
        </p:txBody>
      </p:sp>
      <p:sp>
        <p:nvSpPr>
          <p:cNvPr id="32" name="TextBox 22">
            <a:extLst>
              <a:ext uri="{FF2B5EF4-FFF2-40B4-BE49-F238E27FC236}">
                <a16:creationId xmlns:a16="http://schemas.microsoft.com/office/drawing/2014/main" id="{0D48C1A6-3FAE-4EF8-AC2A-A326A602C6FE}"/>
              </a:ext>
            </a:extLst>
          </p:cNvPr>
          <p:cNvSpPr txBox="1"/>
          <p:nvPr/>
        </p:nvSpPr>
        <p:spPr>
          <a:xfrm>
            <a:off x="4040079" y="1442911"/>
            <a:ext cx="4421825" cy="1077218"/>
          </a:xfrm>
          <a:prstGeom prst="rect">
            <a:avLst/>
          </a:prstGeom>
          <a:noFill/>
        </p:spPr>
        <p:txBody>
          <a:bodyPr wrap="square" lIns="0" rIns="0" rtlCol="0" anchor="t">
            <a:spAutoFit/>
          </a:bodyPr>
          <a:lstStyle>
            <a:defPPr>
              <a:defRPr lang="en-US"/>
            </a:defPPr>
            <a:lvl1pPr marL="171450" lvl="0" indent="-171450">
              <a:buClr>
                <a:srgbClr val="C71652"/>
              </a:buClr>
              <a:buFont typeface="Arial" panose="020B0604020202020204" pitchFamily="34" charset="0"/>
              <a:buChar char="•"/>
              <a:defRPr sz="1050">
                <a:latin typeface="Trebuchet MS" panose="020B0603020202020204" pitchFamily="34" charset="0"/>
              </a:defRPr>
            </a:lvl1pPr>
          </a:lstStyle>
          <a:p>
            <a:pPr>
              <a:buClr>
                <a:srgbClr val="1A7079"/>
              </a:buClr>
            </a:pPr>
            <a:r>
              <a:rPr lang="fr-FR" sz="1600" b="1" dirty="0">
                <a:solidFill>
                  <a:srgbClr val="1A7079"/>
                </a:solidFill>
              </a:rPr>
              <a:t>Faire des exercices</a:t>
            </a:r>
          </a:p>
          <a:p>
            <a:pPr>
              <a:buClr>
                <a:srgbClr val="1A7079"/>
              </a:buClr>
            </a:pPr>
            <a:r>
              <a:rPr lang="fr-FR" sz="1600" b="1" dirty="0">
                <a:solidFill>
                  <a:srgbClr val="1A7079"/>
                </a:solidFill>
              </a:rPr>
              <a:t>Partager les résultats</a:t>
            </a:r>
          </a:p>
          <a:p>
            <a:pPr>
              <a:buClr>
                <a:srgbClr val="1A7079"/>
              </a:buClr>
            </a:pPr>
            <a:r>
              <a:rPr lang="fr-FR" sz="1600" b="1" dirty="0">
                <a:solidFill>
                  <a:srgbClr val="1A7079"/>
                </a:solidFill>
              </a:rPr>
              <a:t>Echanger sur les classements des emplois pris individuellement et collectivement</a:t>
            </a:r>
          </a:p>
        </p:txBody>
      </p:sp>
      <p:sp>
        <p:nvSpPr>
          <p:cNvPr id="35" name="TextBox 25">
            <a:extLst>
              <a:ext uri="{FF2B5EF4-FFF2-40B4-BE49-F238E27FC236}">
                <a16:creationId xmlns:a16="http://schemas.microsoft.com/office/drawing/2014/main" id="{BE96C28E-78BC-4317-8267-D4750EA886E9}"/>
              </a:ext>
            </a:extLst>
          </p:cNvPr>
          <p:cNvSpPr txBox="1"/>
          <p:nvPr/>
        </p:nvSpPr>
        <p:spPr>
          <a:xfrm>
            <a:off x="6886384" y="4592168"/>
            <a:ext cx="4421825" cy="1323439"/>
          </a:xfrm>
          <a:prstGeom prst="rect">
            <a:avLst/>
          </a:prstGeom>
          <a:noFill/>
        </p:spPr>
        <p:txBody>
          <a:bodyPr wrap="square" lIns="0" rIns="0" rtlCol="0" anchor="t">
            <a:spAutoFit/>
          </a:bodyPr>
          <a:lstStyle>
            <a:defPPr>
              <a:defRPr lang="en-US"/>
            </a:defPPr>
            <a:lvl1pPr marL="171450" lvl="0" indent="-171450">
              <a:buClr>
                <a:srgbClr val="C71652"/>
              </a:buClr>
              <a:buFont typeface="Arial" panose="020B0604020202020204" pitchFamily="34" charset="0"/>
              <a:buChar char="•"/>
              <a:defRPr sz="1050">
                <a:latin typeface="Trebuchet MS" panose="020B0603020202020204" pitchFamily="34" charset="0"/>
              </a:defRPr>
            </a:lvl1pPr>
          </a:lstStyle>
          <a:p>
            <a:pPr>
              <a:buClr>
                <a:srgbClr val="F99C05"/>
              </a:buClr>
            </a:pPr>
            <a:r>
              <a:rPr lang="fr-FR" sz="1600" b="1" dirty="0">
                <a:solidFill>
                  <a:srgbClr val="1A7079"/>
                </a:solidFill>
              </a:rPr>
              <a:t>Question et réponse</a:t>
            </a:r>
          </a:p>
          <a:p>
            <a:pPr>
              <a:buClr>
                <a:srgbClr val="F99C05"/>
              </a:buClr>
            </a:pPr>
            <a:r>
              <a:rPr lang="fr-FR" sz="1600" b="1" dirty="0">
                <a:solidFill>
                  <a:srgbClr val="1A7079"/>
                </a:solidFill>
              </a:rPr>
              <a:t>Avis (si consultation)</a:t>
            </a:r>
          </a:p>
          <a:p>
            <a:pPr>
              <a:buClr>
                <a:srgbClr val="F99C05"/>
              </a:buClr>
            </a:pPr>
            <a:r>
              <a:rPr lang="fr-FR" sz="1600" b="1" dirty="0">
                <a:solidFill>
                  <a:srgbClr val="1A7079"/>
                </a:solidFill>
              </a:rPr>
              <a:t>Plannings</a:t>
            </a:r>
          </a:p>
          <a:p>
            <a:pPr>
              <a:buClr>
                <a:srgbClr val="F99C05"/>
              </a:buClr>
            </a:pPr>
            <a:r>
              <a:rPr lang="fr-FR" sz="1600" b="1" dirty="0">
                <a:solidFill>
                  <a:srgbClr val="1A7079"/>
                </a:solidFill>
              </a:rPr>
              <a:t>Lancement validation paie et informations individuelles</a:t>
            </a:r>
          </a:p>
        </p:txBody>
      </p:sp>
      <p:sp>
        <p:nvSpPr>
          <p:cNvPr id="36" name="TextBox 28">
            <a:extLst>
              <a:ext uri="{FF2B5EF4-FFF2-40B4-BE49-F238E27FC236}">
                <a16:creationId xmlns:a16="http://schemas.microsoft.com/office/drawing/2014/main" id="{6CC92EDA-C449-47A7-9242-C3ACDEB5D2FE}"/>
              </a:ext>
            </a:extLst>
          </p:cNvPr>
          <p:cNvSpPr txBox="1"/>
          <p:nvPr/>
        </p:nvSpPr>
        <p:spPr>
          <a:xfrm rot="2769117">
            <a:off x="3740400" y="3267325"/>
            <a:ext cx="569387" cy="523220"/>
          </a:xfrm>
          <a:prstGeom prst="rect">
            <a:avLst/>
          </a:prstGeom>
          <a:noFill/>
        </p:spPr>
        <p:txBody>
          <a:bodyPr wrap="none" rtlCol="0" anchor="ctr">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800" b="1" i="0" u="none" strike="noStrike" kern="0" cap="all" spc="0" normalizeH="0" baseline="0" noProof="0" dirty="0">
                <a:ln>
                  <a:noFill/>
                </a:ln>
                <a:solidFill>
                  <a:schemeClr val="bg1"/>
                </a:solidFill>
                <a:effectLst/>
                <a:uLnTx/>
                <a:uFillTx/>
              </a:rPr>
              <a:t>R1</a:t>
            </a:r>
          </a:p>
        </p:txBody>
      </p:sp>
      <p:sp>
        <p:nvSpPr>
          <p:cNvPr id="37" name="TextBox 29">
            <a:extLst>
              <a:ext uri="{FF2B5EF4-FFF2-40B4-BE49-F238E27FC236}">
                <a16:creationId xmlns:a16="http://schemas.microsoft.com/office/drawing/2014/main" id="{B3AADE2B-392F-4B4D-95ED-9473F5EFA7BB}"/>
              </a:ext>
            </a:extLst>
          </p:cNvPr>
          <p:cNvSpPr txBox="1"/>
          <p:nvPr/>
        </p:nvSpPr>
        <p:spPr>
          <a:xfrm rot="2769117">
            <a:off x="5294803" y="3222599"/>
            <a:ext cx="569387" cy="523220"/>
          </a:xfrm>
          <a:prstGeom prst="rect">
            <a:avLst/>
          </a:prstGeom>
          <a:noFill/>
        </p:spPr>
        <p:txBody>
          <a:bodyPr wrap="none" rtlCol="0" anchor="ctr">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800" b="1" i="0" u="none" strike="noStrike" kern="0" cap="all" spc="0" normalizeH="0" baseline="0" noProof="0" dirty="0">
                <a:ln>
                  <a:noFill/>
                </a:ln>
                <a:solidFill>
                  <a:schemeClr val="bg1"/>
                </a:solidFill>
                <a:effectLst/>
                <a:uLnTx/>
                <a:uFillTx/>
              </a:rPr>
              <a:t>R2</a:t>
            </a:r>
          </a:p>
        </p:txBody>
      </p:sp>
      <p:sp>
        <p:nvSpPr>
          <p:cNvPr id="38" name="TextBox 30">
            <a:extLst>
              <a:ext uri="{FF2B5EF4-FFF2-40B4-BE49-F238E27FC236}">
                <a16:creationId xmlns:a16="http://schemas.microsoft.com/office/drawing/2014/main" id="{14ACCCBA-13B4-4EBE-AB34-DD850ED27BB8}"/>
              </a:ext>
            </a:extLst>
          </p:cNvPr>
          <p:cNvSpPr txBox="1"/>
          <p:nvPr/>
        </p:nvSpPr>
        <p:spPr>
          <a:xfrm rot="2769117">
            <a:off x="6915423" y="3267326"/>
            <a:ext cx="569387" cy="523220"/>
          </a:xfrm>
          <a:prstGeom prst="rect">
            <a:avLst/>
          </a:prstGeom>
          <a:noFill/>
        </p:spPr>
        <p:txBody>
          <a:bodyPr wrap="none" rtlCol="0" anchor="ctr">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800" b="1" i="0" u="none" strike="noStrike" kern="0" cap="all" spc="0" normalizeH="0" baseline="0" noProof="0" dirty="0">
                <a:ln>
                  <a:noFill/>
                </a:ln>
                <a:solidFill>
                  <a:schemeClr val="bg1"/>
                </a:solidFill>
                <a:effectLst/>
                <a:uLnTx/>
                <a:uFillTx/>
              </a:rPr>
              <a:t>R3</a:t>
            </a:r>
          </a:p>
        </p:txBody>
      </p:sp>
      <p:sp>
        <p:nvSpPr>
          <p:cNvPr id="46" name="Title 1">
            <a:extLst>
              <a:ext uri="{FF2B5EF4-FFF2-40B4-BE49-F238E27FC236}">
                <a16:creationId xmlns:a16="http://schemas.microsoft.com/office/drawing/2014/main" id="{EF065497-6E1C-4E90-90F7-24F01BDAF4B5}"/>
              </a:ext>
            </a:extLst>
          </p:cNvPr>
          <p:cNvSpPr txBox="1">
            <a:spLocks/>
          </p:cNvSpPr>
          <p:nvPr/>
        </p:nvSpPr>
        <p:spPr>
          <a:xfrm>
            <a:off x="503725" y="346865"/>
            <a:ext cx="11050099" cy="452032"/>
          </a:xfrm>
          <a:prstGeom prst="rect">
            <a:avLst/>
          </a:prstGeom>
        </p:spPr>
        <p:txBody>
          <a:bodyPr vert="horz" lIns="91440" tIns="45720" rIns="91440" bIns="45720" rtlCol="0" anchor="t">
            <a:noAutofit/>
          </a:bodyPr>
          <a:lstStyle>
            <a:lvl1pPr algn="l" defTabSz="914400" rtl="0" eaLnBrk="1" latinLnBrk="0" hangingPunct="1">
              <a:lnSpc>
                <a:spcPct val="90000"/>
              </a:lnSpc>
              <a:spcBef>
                <a:spcPct val="0"/>
              </a:spcBef>
              <a:buNone/>
              <a:defRPr sz="6000" b="1" kern="1200">
                <a:solidFill>
                  <a:schemeClr val="tx1"/>
                </a:solidFill>
                <a:latin typeface="+mn-lt"/>
                <a:ea typeface="+mj-ea"/>
                <a:cs typeface="+mj-cs"/>
              </a:defRPr>
            </a:lvl1pPr>
          </a:lstStyle>
          <a:p>
            <a:r>
              <a:rPr lang="fr-FR" sz="2800" noProof="1">
                <a:solidFill>
                  <a:srgbClr val="1A7079"/>
                </a:solidFill>
                <a:latin typeface="Trebuchet MS" panose="020B0603020202020204" pitchFamily="34" charset="0"/>
              </a:rPr>
              <a:t>PROCESSUS DE DEPLOIEMENT</a:t>
            </a:r>
          </a:p>
          <a:p>
            <a:r>
              <a:rPr lang="fr-FR" sz="2800" noProof="1">
                <a:solidFill>
                  <a:srgbClr val="1A7079"/>
                </a:solidFill>
                <a:latin typeface="Trebuchet MS" panose="020B0603020202020204" pitchFamily="34" charset="0"/>
              </a:rPr>
              <a:t>Mise en œuvre dans les entreprises</a:t>
            </a:r>
          </a:p>
        </p:txBody>
      </p:sp>
      <p:sp>
        <p:nvSpPr>
          <p:cNvPr id="34" name="TextBox 22">
            <a:extLst>
              <a:ext uri="{FF2B5EF4-FFF2-40B4-BE49-F238E27FC236}">
                <a16:creationId xmlns:a16="http://schemas.microsoft.com/office/drawing/2014/main" id="{B063510F-AE15-448B-89D1-B47D76087A19}"/>
              </a:ext>
            </a:extLst>
          </p:cNvPr>
          <p:cNvSpPr txBox="1"/>
          <p:nvPr/>
        </p:nvSpPr>
        <p:spPr>
          <a:xfrm>
            <a:off x="608717" y="1174087"/>
            <a:ext cx="2606431" cy="2062103"/>
          </a:xfrm>
          <a:prstGeom prst="rect">
            <a:avLst/>
          </a:prstGeom>
          <a:noFill/>
        </p:spPr>
        <p:txBody>
          <a:bodyPr wrap="square" lIns="0" rIns="0" rtlCol="0" anchor="t">
            <a:spAutoFit/>
          </a:bodyPr>
          <a:lstStyle>
            <a:defPPr>
              <a:defRPr lang="en-US"/>
            </a:defPPr>
            <a:lvl1pPr marL="171450" lvl="0" indent="-171450">
              <a:buClr>
                <a:srgbClr val="C71652"/>
              </a:buClr>
              <a:buFont typeface="Arial" panose="020B0604020202020204" pitchFamily="34" charset="0"/>
              <a:buChar char="•"/>
              <a:defRPr sz="1050">
                <a:latin typeface="Trebuchet MS" panose="020B0603020202020204" pitchFamily="34" charset="0"/>
              </a:defRPr>
            </a:lvl1pPr>
          </a:lstStyle>
          <a:p>
            <a:pPr marL="0" indent="0">
              <a:buClr>
                <a:srgbClr val="1A7079"/>
              </a:buClr>
              <a:buNone/>
            </a:pPr>
            <a:r>
              <a:rPr lang="fr-FR" sz="1600" b="1" dirty="0">
                <a:solidFill>
                  <a:srgbClr val="1A7079"/>
                </a:solidFill>
              </a:rPr>
              <a:t>3 réunions obligatoires pour les CSE</a:t>
            </a:r>
          </a:p>
          <a:p>
            <a:pPr>
              <a:buClr>
                <a:srgbClr val="1A7079"/>
              </a:buClr>
            </a:pPr>
            <a:r>
              <a:rPr lang="fr-FR" sz="1600" noProof="1">
                <a:solidFill>
                  <a:srgbClr val="1A7079"/>
                </a:solidFill>
                <a:latin typeface="Trebuchet MS" panose="020B0603020202020204" pitchFamily="34" charset="0"/>
              </a:rPr>
              <a:t>Information renforcée pour les - de 50 salariés</a:t>
            </a:r>
          </a:p>
          <a:p>
            <a:pPr>
              <a:buClr>
                <a:srgbClr val="1A7079"/>
              </a:buClr>
            </a:pPr>
            <a:r>
              <a:rPr lang="fr-FR" sz="1600" noProof="1">
                <a:solidFill>
                  <a:srgbClr val="1A7079"/>
                </a:solidFill>
              </a:rPr>
              <a:t>Information et c</a:t>
            </a:r>
            <a:r>
              <a:rPr lang="fr-FR" sz="1600" noProof="1">
                <a:solidFill>
                  <a:srgbClr val="1A7079"/>
                </a:solidFill>
                <a:latin typeface="Trebuchet MS" panose="020B0603020202020204" pitchFamily="34" charset="0"/>
              </a:rPr>
              <a:t>onsultation renforcées pour les + de 50 salariés</a:t>
            </a:r>
          </a:p>
          <a:p>
            <a:pPr marL="0" indent="0">
              <a:buClr>
                <a:srgbClr val="1A7079"/>
              </a:buClr>
              <a:buNone/>
            </a:pPr>
            <a:endParaRPr lang="fr-FR" sz="1600" b="1" dirty="0">
              <a:solidFill>
                <a:srgbClr val="1A7079"/>
              </a:solidFill>
            </a:endParaRPr>
          </a:p>
        </p:txBody>
      </p:sp>
      <p:sp>
        <p:nvSpPr>
          <p:cNvPr id="41" name="TextBox 22">
            <a:extLst>
              <a:ext uri="{FF2B5EF4-FFF2-40B4-BE49-F238E27FC236}">
                <a16:creationId xmlns:a16="http://schemas.microsoft.com/office/drawing/2014/main" id="{66DCD34D-4D21-4A76-9EED-0F2FBE848A18}"/>
              </a:ext>
            </a:extLst>
          </p:cNvPr>
          <p:cNvSpPr txBox="1"/>
          <p:nvPr/>
        </p:nvSpPr>
        <p:spPr>
          <a:xfrm>
            <a:off x="1595024" y="6067833"/>
            <a:ext cx="8740724" cy="338554"/>
          </a:xfrm>
          <a:prstGeom prst="rect">
            <a:avLst/>
          </a:prstGeom>
          <a:noFill/>
        </p:spPr>
        <p:txBody>
          <a:bodyPr wrap="square" lIns="0" rIns="0" rtlCol="0" anchor="t">
            <a:spAutoFit/>
          </a:bodyPr>
          <a:lstStyle>
            <a:defPPr>
              <a:defRPr lang="en-US"/>
            </a:defPPr>
            <a:lvl1pPr marL="171450" lvl="0" indent="-171450">
              <a:buClr>
                <a:srgbClr val="C71652"/>
              </a:buClr>
              <a:buFont typeface="Arial" panose="020B0604020202020204" pitchFamily="34" charset="0"/>
              <a:buChar char="•"/>
              <a:defRPr sz="1050">
                <a:latin typeface="Trebuchet MS" panose="020B0603020202020204" pitchFamily="34" charset="0"/>
              </a:defRPr>
            </a:lvl1pPr>
          </a:lstStyle>
          <a:p>
            <a:pPr marL="0" indent="0">
              <a:buClr>
                <a:srgbClr val="1A7079"/>
              </a:buClr>
              <a:buNone/>
            </a:pPr>
            <a:r>
              <a:rPr lang="fr-FR" sz="1600" b="1" dirty="0">
                <a:solidFill>
                  <a:srgbClr val="F99C05"/>
                </a:solidFill>
              </a:rPr>
              <a:t>Incitation à la mise en œuvre d’</a:t>
            </a:r>
            <a:r>
              <a:rPr lang="fr-FR" sz="1600" b="1" noProof="1">
                <a:solidFill>
                  <a:srgbClr val="F99C05"/>
                </a:solidFill>
              </a:rPr>
              <a:t>1 réunion dans les entreprises de moins de 11 salariés</a:t>
            </a:r>
            <a:endParaRPr lang="fr-FR" sz="1600" b="1" dirty="0">
              <a:solidFill>
                <a:srgbClr val="F99C05"/>
              </a:solidFill>
            </a:endParaRPr>
          </a:p>
        </p:txBody>
      </p:sp>
      <p:pic>
        <p:nvPicPr>
          <p:cNvPr id="4" name="Graphique 11" descr="Engrenages">
            <a:extLst>
              <a:ext uri="{FF2B5EF4-FFF2-40B4-BE49-F238E27FC236}">
                <a16:creationId xmlns:a16="http://schemas.microsoft.com/office/drawing/2014/main" id="{35B4AAC6-69A9-5537-AD99-3B968824C0DC}"/>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0221780" y="138475"/>
            <a:ext cx="914400" cy="914400"/>
          </a:xfrm>
          <a:prstGeom prst="rect">
            <a:avLst/>
          </a:prstGeom>
        </p:spPr>
      </p:pic>
      <p:sp>
        <p:nvSpPr>
          <p:cNvPr id="2" name="Slide Number Placeholder 3">
            <a:extLst>
              <a:ext uri="{FF2B5EF4-FFF2-40B4-BE49-F238E27FC236}">
                <a16:creationId xmlns:a16="http://schemas.microsoft.com/office/drawing/2014/main" id="{9CBBD67F-E0FD-ABE7-8BD4-F95CDC0F24BA}"/>
              </a:ext>
            </a:extLst>
          </p:cNvPr>
          <p:cNvSpPr>
            <a:spLocks noGrp="1"/>
          </p:cNvSpPr>
          <p:nvPr>
            <p:ph type="sldNum" sz="quarter" idx="12"/>
          </p:nvPr>
        </p:nvSpPr>
        <p:spPr>
          <a:xfrm>
            <a:off x="10961892" y="6356350"/>
            <a:ext cx="391907" cy="365125"/>
          </a:xfrm>
        </p:spPr>
        <p:txBody>
          <a:bodyPr/>
          <a:lstStyle/>
          <a:p>
            <a:fld id="{2737FE23-76C1-5144-87C5-A6B73D758774}" type="slidenum">
              <a:rPr lang="fr-FR" smtClean="0">
                <a:solidFill>
                  <a:schemeClr val="tx1"/>
                </a:solidFill>
              </a:rPr>
              <a:pPr/>
              <a:t>28</a:t>
            </a:fld>
            <a:endParaRPr lang="fr-FR" dirty="0">
              <a:solidFill>
                <a:schemeClr val="tx1"/>
              </a:solidFill>
            </a:endParaRPr>
          </a:p>
        </p:txBody>
      </p:sp>
    </p:spTree>
    <p:extLst>
      <p:ext uri="{BB962C8B-B14F-4D97-AF65-F5344CB8AC3E}">
        <p14:creationId xmlns:p14="http://schemas.microsoft.com/office/powerpoint/2010/main" val="180806410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Rectangle: Rounded Corners 6">
            <a:extLst>
              <a:ext uri="{FF2B5EF4-FFF2-40B4-BE49-F238E27FC236}">
                <a16:creationId xmlns:a16="http://schemas.microsoft.com/office/drawing/2014/main" id="{E2D665BA-E73B-4A1B-BCAC-EB5C6F8C9EAC}"/>
              </a:ext>
            </a:extLst>
          </p:cNvPr>
          <p:cNvSpPr/>
          <p:nvPr/>
        </p:nvSpPr>
        <p:spPr>
          <a:xfrm>
            <a:off x="4594355" y="1341404"/>
            <a:ext cx="3339985" cy="4135425"/>
          </a:xfrm>
          <a:prstGeom prst="roundRect">
            <a:avLst/>
          </a:prstGeom>
          <a:solidFill>
            <a:sysClr val="window" lastClr="FFFFFF"/>
          </a:solidFill>
          <a:ln w="12700" cap="flat" cmpd="sng" algn="ctr">
            <a:noFill/>
            <a:prstDash val="solid"/>
            <a:miter lim="800000"/>
          </a:ln>
          <a:effectLst>
            <a:outerShdw blurRad="241300" dist="152400" dir="2700000" algn="tl" rotWithShape="0">
              <a:prstClr val="black">
                <a:alpha val="40000"/>
              </a:prst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sp>
        <p:nvSpPr>
          <p:cNvPr id="18" name="Rectangle: Rounded Corners 6">
            <a:extLst>
              <a:ext uri="{FF2B5EF4-FFF2-40B4-BE49-F238E27FC236}">
                <a16:creationId xmlns:a16="http://schemas.microsoft.com/office/drawing/2014/main" id="{452B5F47-40F6-4581-BA29-75F7258332B4}"/>
              </a:ext>
            </a:extLst>
          </p:cNvPr>
          <p:cNvSpPr/>
          <p:nvPr/>
        </p:nvSpPr>
        <p:spPr>
          <a:xfrm>
            <a:off x="625793" y="1404889"/>
            <a:ext cx="3339985" cy="4135425"/>
          </a:xfrm>
          <a:prstGeom prst="roundRect">
            <a:avLst/>
          </a:prstGeom>
          <a:solidFill>
            <a:sysClr val="window" lastClr="FFFFFF"/>
          </a:solidFill>
          <a:ln w="12700" cap="flat" cmpd="sng" algn="ctr">
            <a:noFill/>
            <a:prstDash val="solid"/>
            <a:miter lim="800000"/>
          </a:ln>
          <a:effectLst>
            <a:outerShdw blurRad="241300" dist="152400" dir="2700000" algn="tl" rotWithShape="0">
              <a:prstClr val="black">
                <a:alpha val="40000"/>
              </a:prst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sp>
        <p:nvSpPr>
          <p:cNvPr id="19" name="Freeform: Shape 45">
            <a:extLst>
              <a:ext uri="{FF2B5EF4-FFF2-40B4-BE49-F238E27FC236}">
                <a16:creationId xmlns:a16="http://schemas.microsoft.com/office/drawing/2014/main" id="{2AF031EF-F6A6-4FED-AF77-43BE8C23647B}"/>
              </a:ext>
            </a:extLst>
          </p:cNvPr>
          <p:cNvSpPr/>
          <p:nvPr/>
        </p:nvSpPr>
        <p:spPr>
          <a:xfrm>
            <a:off x="3194266" y="4740214"/>
            <a:ext cx="768134" cy="805692"/>
          </a:xfrm>
          <a:custGeom>
            <a:avLst/>
            <a:gdLst>
              <a:gd name="connsiteX0" fmla="*/ 725285 w 725285"/>
              <a:gd name="connsiteY0" fmla="*/ 0 h 723329"/>
              <a:gd name="connsiteX1" fmla="*/ 725285 w 725285"/>
              <a:gd name="connsiteY1" fmla="*/ 408784 h 723329"/>
              <a:gd name="connsiteX2" fmla="*/ 410740 w 725285"/>
              <a:gd name="connsiteY2" fmla="*/ 723329 h 723329"/>
              <a:gd name="connsiteX3" fmla="*/ 0 w 725285"/>
              <a:gd name="connsiteY3" fmla="*/ 723329 h 723329"/>
              <a:gd name="connsiteX4" fmla="*/ 6986 w 725285"/>
              <a:gd name="connsiteY4" fmla="*/ 677552 h 723329"/>
              <a:gd name="connsiteX5" fmla="*/ 677200 w 725285"/>
              <a:gd name="connsiteY5" fmla="*/ 7338 h 723329"/>
              <a:gd name="connsiteX6" fmla="*/ 725285 w 725285"/>
              <a:gd name="connsiteY6" fmla="*/ 0 h 7233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25285" h="723329">
                <a:moveTo>
                  <a:pt x="725285" y="0"/>
                </a:moveTo>
                <a:lnTo>
                  <a:pt x="725285" y="408784"/>
                </a:lnTo>
                <a:cubicBezTo>
                  <a:pt x="725285" y="582502"/>
                  <a:pt x="584458" y="723329"/>
                  <a:pt x="410740" y="723329"/>
                </a:cubicBezTo>
                <a:lnTo>
                  <a:pt x="0" y="723329"/>
                </a:lnTo>
                <a:lnTo>
                  <a:pt x="6986" y="677552"/>
                </a:lnTo>
                <a:cubicBezTo>
                  <a:pt x="75826" y="341144"/>
                  <a:pt x="340792" y="76178"/>
                  <a:pt x="677200" y="7338"/>
                </a:cubicBezTo>
                <a:lnTo>
                  <a:pt x="725285" y="0"/>
                </a:lnTo>
                <a:close/>
              </a:path>
            </a:pathLst>
          </a:custGeom>
          <a:solidFill>
            <a:srgbClr val="C71652"/>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pic>
        <p:nvPicPr>
          <p:cNvPr id="13" name="Image 12">
            <a:extLst>
              <a:ext uri="{FF2B5EF4-FFF2-40B4-BE49-F238E27FC236}">
                <a16:creationId xmlns:a16="http://schemas.microsoft.com/office/drawing/2014/main" id="{5887CA0F-5F79-4533-81C0-90BB8E9A5DDA}"/>
              </a:ext>
            </a:extLst>
          </p:cNvPr>
          <p:cNvPicPr>
            <a:picLocks noChangeAspect="1"/>
          </p:cNvPicPr>
          <p:nvPr/>
        </p:nvPicPr>
        <p:blipFill>
          <a:blip r:embed="rId2"/>
          <a:stretch>
            <a:fillRect/>
          </a:stretch>
        </p:blipFill>
        <p:spPr>
          <a:xfrm>
            <a:off x="556113" y="6541778"/>
            <a:ext cx="5016814" cy="96925"/>
          </a:xfrm>
          <a:prstGeom prst="rect">
            <a:avLst/>
          </a:prstGeom>
        </p:spPr>
      </p:pic>
      <p:sp>
        <p:nvSpPr>
          <p:cNvPr id="11" name="Title 1">
            <a:extLst>
              <a:ext uri="{FF2B5EF4-FFF2-40B4-BE49-F238E27FC236}">
                <a16:creationId xmlns:a16="http://schemas.microsoft.com/office/drawing/2014/main" id="{92475CED-1145-402D-88A9-09630A7BC20A}"/>
              </a:ext>
            </a:extLst>
          </p:cNvPr>
          <p:cNvSpPr txBox="1">
            <a:spLocks/>
          </p:cNvSpPr>
          <p:nvPr/>
        </p:nvSpPr>
        <p:spPr>
          <a:xfrm>
            <a:off x="503726" y="346865"/>
            <a:ext cx="10373824" cy="452032"/>
          </a:xfrm>
          <a:prstGeom prst="rect">
            <a:avLst/>
          </a:prstGeom>
        </p:spPr>
        <p:txBody>
          <a:bodyPr vert="horz" lIns="91440" tIns="45720" rIns="91440" bIns="45720" rtlCol="0" anchor="t">
            <a:noAutofit/>
          </a:bodyPr>
          <a:lstStyle>
            <a:lvl1pPr algn="l" defTabSz="914400" rtl="0" eaLnBrk="1" latinLnBrk="0" hangingPunct="1">
              <a:lnSpc>
                <a:spcPct val="90000"/>
              </a:lnSpc>
              <a:spcBef>
                <a:spcPct val="0"/>
              </a:spcBef>
              <a:buNone/>
              <a:defRPr sz="6000" b="1" kern="1200">
                <a:solidFill>
                  <a:schemeClr val="tx1"/>
                </a:solidFill>
                <a:latin typeface="+mn-lt"/>
                <a:ea typeface="+mj-ea"/>
                <a:cs typeface="+mj-cs"/>
              </a:defRPr>
            </a:lvl1pPr>
          </a:lstStyle>
          <a:p>
            <a:r>
              <a:rPr lang="fr-FR" sz="2800" noProof="1">
                <a:solidFill>
                  <a:srgbClr val="1A7079"/>
                </a:solidFill>
                <a:latin typeface="Trebuchet MS" panose="020B0603020202020204" pitchFamily="34" charset="0"/>
              </a:rPr>
              <a:t>RÔLE DES INSTITUTIONS REPRÉSENTATIVES</a:t>
            </a:r>
            <a:br>
              <a:rPr lang="fr-FR" sz="2800" noProof="1">
                <a:solidFill>
                  <a:srgbClr val="1A7079"/>
                </a:solidFill>
                <a:latin typeface="Trebuchet MS" panose="020B0603020202020204" pitchFamily="34" charset="0"/>
              </a:rPr>
            </a:br>
            <a:r>
              <a:rPr lang="fr-FR" sz="2400" noProof="1">
                <a:solidFill>
                  <a:srgbClr val="1A7079"/>
                </a:solidFill>
                <a:latin typeface="Trebuchet MS" panose="020B0603020202020204" pitchFamily="34" charset="0"/>
              </a:rPr>
              <a:t>Réunions dans les entreprises avec CSE</a:t>
            </a:r>
            <a:endParaRPr lang="fr-FR" sz="2800" noProof="1">
              <a:solidFill>
                <a:srgbClr val="1A7079"/>
              </a:solidFill>
              <a:latin typeface="Trebuchet MS" panose="020B0603020202020204" pitchFamily="34" charset="0"/>
            </a:endParaRPr>
          </a:p>
        </p:txBody>
      </p:sp>
      <p:sp>
        <p:nvSpPr>
          <p:cNvPr id="15" name="Google Shape;198;p21">
            <a:extLst>
              <a:ext uri="{FF2B5EF4-FFF2-40B4-BE49-F238E27FC236}">
                <a16:creationId xmlns:a16="http://schemas.microsoft.com/office/drawing/2014/main" id="{AE5CF8D9-53CA-4BFB-9DCA-B0FD3EF4F1B8}"/>
              </a:ext>
            </a:extLst>
          </p:cNvPr>
          <p:cNvSpPr txBox="1"/>
          <p:nvPr/>
        </p:nvSpPr>
        <p:spPr>
          <a:xfrm>
            <a:off x="819410" y="1888571"/>
            <a:ext cx="2952750" cy="3314195"/>
          </a:xfrm>
          <a:prstGeom prst="rect">
            <a:avLst/>
          </a:prstGeom>
          <a:noFill/>
          <a:ln>
            <a:noFill/>
          </a:ln>
        </p:spPr>
        <p:txBody>
          <a:bodyPr spcFirstLastPara="1" wrap="square" lIns="34300" tIns="17150" rIns="34300" bIns="17150" anchor="t" anchorCtr="0">
            <a:noAutofit/>
          </a:bodyPr>
          <a:lstStyle/>
          <a:p>
            <a:pPr algn="just"/>
            <a:r>
              <a:rPr lang="fr-FR" sz="1400" dirty="0">
                <a:latin typeface="Trebuchet MS" panose="020B0603020202020204" pitchFamily="34" charset="0"/>
              </a:rPr>
              <a:t>La première réunion est une </a:t>
            </a:r>
            <a:r>
              <a:rPr lang="fr-FR" sz="1400" b="1" dirty="0">
                <a:solidFill>
                  <a:srgbClr val="1A7079"/>
                </a:solidFill>
                <a:latin typeface="Trebuchet MS" panose="020B0603020202020204" pitchFamily="34" charset="0"/>
              </a:rPr>
              <a:t>réunion préparatoire et de partage</a:t>
            </a:r>
            <a:r>
              <a:rPr lang="fr-FR" sz="1400" dirty="0">
                <a:latin typeface="Trebuchet MS" panose="020B0603020202020204" pitchFamily="34" charset="0"/>
              </a:rPr>
              <a:t>. Lors de la première réunion sont précisés :</a:t>
            </a:r>
          </a:p>
          <a:p>
            <a:pPr marL="171450" indent="-171450" algn="just">
              <a:buFont typeface="Arial" panose="020B0604020202020204" pitchFamily="34" charset="0"/>
              <a:buChar char="•"/>
            </a:pPr>
            <a:r>
              <a:rPr lang="fr-FR" sz="1400" dirty="0">
                <a:latin typeface="Trebuchet MS" panose="020B0603020202020204" pitchFamily="34" charset="0"/>
              </a:rPr>
              <a:t>le </a:t>
            </a:r>
            <a:r>
              <a:rPr lang="fr-FR" sz="1400" b="1" dirty="0">
                <a:solidFill>
                  <a:srgbClr val="1A7079"/>
                </a:solidFill>
                <a:latin typeface="Trebuchet MS" panose="020B0603020202020204" pitchFamily="34" charset="0"/>
              </a:rPr>
              <a:t>lieu</a:t>
            </a:r>
            <a:r>
              <a:rPr lang="fr-FR" sz="1400" dirty="0">
                <a:latin typeface="Trebuchet MS" panose="020B0603020202020204" pitchFamily="34" charset="0"/>
              </a:rPr>
              <a:t> et le </a:t>
            </a:r>
            <a:r>
              <a:rPr lang="fr-FR" sz="1400" b="1" dirty="0">
                <a:solidFill>
                  <a:srgbClr val="1A7079"/>
                </a:solidFill>
                <a:latin typeface="Trebuchet MS" panose="020B0603020202020204" pitchFamily="34" charset="0"/>
              </a:rPr>
              <a:t>calendrier</a:t>
            </a:r>
            <a:r>
              <a:rPr lang="fr-FR" sz="1400" dirty="0">
                <a:latin typeface="Trebuchet MS" panose="020B0603020202020204" pitchFamily="34" charset="0"/>
              </a:rPr>
              <a:t> des réunions </a:t>
            </a:r>
          </a:p>
          <a:p>
            <a:pPr marL="171450" indent="-171450" algn="just">
              <a:buFont typeface="Arial" panose="020B0604020202020204" pitchFamily="34" charset="0"/>
              <a:buChar char="•"/>
            </a:pPr>
            <a:r>
              <a:rPr lang="fr-FR" sz="1400" dirty="0">
                <a:latin typeface="Trebuchet MS" panose="020B0603020202020204" pitchFamily="34" charset="0"/>
              </a:rPr>
              <a:t>les </a:t>
            </a:r>
            <a:r>
              <a:rPr lang="fr-FR" sz="1400" b="1" dirty="0">
                <a:solidFill>
                  <a:srgbClr val="1A7079"/>
                </a:solidFill>
                <a:latin typeface="Trebuchet MS" panose="020B0603020202020204" pitchFamily="34" charset="0"/>
              </a:rPr>
              <a:t>informations remises et leur accès</a:t>
            </a:r>
            <a:endParaRPr lang="fr-FR" sz="1400" dirty="0">
              <a:latin typeface="Trebuchet MS" panose="020B0603020202020204" pitchFamily="34" charset="0"/>
            </a:endParaRPr>
          </a:p>
          <a:p>
            <a:pPr marL="171450" indent="-171450" algn="just">
              <a:buFont typeface="Arial" panose="020B0604020202020204" pitchFamily="34" charset="0"/>
              <a:buChar char="•"/>
            </a:pPr>
            <a:r>
              <a:rPr lang="fr-FR" sz="1400" dirty="0">
                <a:latin typeface="Trebuchet MS" panose="020B0603020202020204" pitchFamily="34" charset="0"/>
              </a:rPr>
              <a:t>le partage sur la </a:t>
            </a:r>
            <a:r>
              <a:rPr lang="fr-FR" sz="1400" b="1" dirty="0">
                <a:solidFill>
                  <a:srgbClr val="1A7079"/>
                </a:solidFill>
                <a:latin typeface="Trebuchet MS" panose="020B0603020202020204" pitchFamily="34" charset="0"/>
              </a:rPr>
              <a:t>méthode et le processus de branche et leur déploiement</a:t>
            </a:r>
          </a:p>
          <a:p>
            <a:pPr marL="171450" indent="-171450" algn="just">
              <a:buFont typeface="Arial" panose="020B0604020202020204" pitchFamily="34" charset="0"/>
              <a:buChar char="•"/>
            </a:pPr>
            <a:r>
              <a:rPr lang="fr-FR" sz="1400" dirty="0">
                <a:latin typeface="Trebuchet MS" panose="020B0603020202020204" pitchFamily="34" charset="0"/>
              </a:rPr>
              <a:t>Le </a:t>
            </a:r>
            <a:r>
              <a:rPr lang="fr-FR" sz="1400" b="1" dirty="0">
                <a:solidFill>
                  <a:srgbClr val="1A7079"/>
                </a:solidFill>
                <a:latin typeface="Trebuchet MS" panose="020B0603020202020204" pitchFamily="34" charset="0"/>
              </a:rPr>
              <a:t>cours des réunions</a:t>
            </a:r>
            <a:endParaRPr lang="fr-FR" sz="1400" dirty="0">
              <a:latin typeface="Trebuchet MS" panose="020B0603020202020204" pitchFamily="34" charset="0"/>
            </a:endParaRPr>
          </a:p>
        </p:txBody>
      </p:sp>
      <p:sp>
        <p:nvSpPr>
          <p:cNvPr id="16" name="ZoneTexte 15">
            <a:extLst>
              <a:ext uri="{FF2B5EF4-FFF2-40B4-BE49-F238E27FC236}">
                <a16:creationId xmlns:a16="http://schemas.microsoft.com/office/drawing/2014/main" id="{F4207695-4531-4985-9996-7DEE59D51477}"/>
              </a:ext>
            </a:extLst>
          </p:cNvPr>
          <p:cNvSpPr txBox="1"/>
          <p:nvPr/>
        </p:nvSpPr>
        <p:spPr>
          <a:xfrm>
            <a:off x="478681" y="1156513"/>
            <a:ext cx="3634208" cy="338554"/>
          </a:xfrm>
          <a:prstGeom prst="rect">
            <a:avLst/>
          </a:prstGeom>
          <a:noFill/>
        </p:spPr>
        <p:txBody>
          <a:bodyPr wrap="square">
            <a:spAutoFit/>
          </a:bodyPr>
          <a:lstStyle/>
          <a:p>
            <a:r>
              <a:rPr lang="fr-FR" sz="1600" b="1" noProof="1">
                <a:solidFill>
                  <a:srgbClr val="1A7079"/>
                </a:solidFill>
                <a:latin typeface="Trebuchet MS" panose="020B0603020202020204" pitchFamily="34" charset="0"/>
              </a:rPr>
              <a:t>3 réunions obligatoires</a:t>
            </a:r>
            <a:endParaRPr lang="fr-FR" sz="1600" noProof="1">
              <a:solidFill>
                <a:srgbClr val="1A7079"/>
              </a:solidFill>
              <a:latin typeface="Trebuchet MS" panose="020B0603020202020204" pitchFamily="34" charset="0"/>
            </a:endParaRPr>
          </a:p>
        </p:txBody>
      </p:sp>
      <p:pic>
        <p:nvPicPr>
          <p:cNvPr id="21" name="Image 20">
            <a:extLst>
              <a:ext uri="{FF2B5EF4-FFF2-40B4-BE49-F238E27FC236}">
                <a16:creationId xmlns:a16="http://schemas.microsoft.com/office/drawing/2014/main" id="{EC3B7905-970F-4C61-90B1-573630C95389}"/>
              </a:ext>
            </a:extLst>
          </p:cNvPr>
          <p:cNvPicPr>
            <a:picLocks noChangeAspect="1"/>
          </p:cNvPicPr>
          <p:nvPr/>
        </p:nvPicPr>
        <p:blipFill>
          <a:blip r:embed="rId3"/>
          <a:stretch>
            <a:fillRect/>
          </a:stretch>
        </p:blipFill>
        <p:spPr>
          <a:xfrm rot="18843030">
            <a:off x="5903018" y="1267610"/>
            <a:ext cx="841927" cy="760451"/>
          </a:xfrm>
          <a:prstGeom prst="rect">
            <a:avLst/>
          </a:prstGeom>
        </p:spPr>
      </p:pic>
      <p:pic>
        <p:nvPicPr>
          <p:cNvPr id="22" name="Image 21">
            <a:extLst>
              <a:ext uri="{FF2B5EF4-FFF2-40B4-BE49-F238E27FC236}">
                <a16:creationId xmlns:a16="http://schemas.microsoft.com/office/drawing/2014/main" id="{67EECE60-1BF4-48FB-A43D-D32B04F0B836}"/>
              </a:ext>
            </a:extLst>
          </p:cNvPr>
          <p:cNvPicPr>
            <a:picLocks noChangeAspect="1"/>
          </p:cNvPicPr>
          <p:nvPr/>
        </p:nvPicPr>
        <p:blipFill>
          <a:blip r:embed="rId4"/>
          <a:stretch>
            <a:fillRect/>
          </a:stretch>
        </p:blipFill>
        <p:spPr>
          <a:xfrm rot="18834020">
            <a:off x="1915571" y="1288343"/>
            <a:ext cx="839459" cy="760451"/>
          </a:xfrm>
          <a:prstGeom prst="rect">
            <a:avLst/>
          </a:prstGeom>
        </p:spPr>
      </p:pic>
      <p:sp>
        <p:nvSpPr>
          <p:cNvPr id="23" name="ZoneTexte 22">
            <a:extLst>
              <a:ext uri="{FF2B5EF4-FFF2-40B4-BE49-F238E27FC236}">
                <a16:creationId xmlns:a16="http://schemas.microsoft.com/office/drawing/2014/main" id="{B52B5D8D-B0C2-468C-B3DE-7183C485AB27}"/>
              </a:ext>
            </a:extLst>
          </p:cNvPr>
          <p:cNvSpPr txBox="1"/>
          <p:nvPr/>
        </p:nvSpPr>
        <p:spPr>
          <a:xfrm>
            <a:off x="608801" y="5737249"/>
            <a:ext cx="11195819" cy="461665"/>
          </a:xfrm>
          <a:prstGeom prst="rect">
            <a:avLst/>
          </a:prstGeom>
          <a:noFill/>
        </p:spPr>
        <p:txBody>
          <a:bodyPr wrap="square">
            <a:spAutoFit/>
          </a:bodyPr>
          <a:lstStyle/>
          <a:p>
            <a:pPr algn="just"/>
            <a:r>
              <a:rPr lang="fr-FR" sz="1200" dirty="0">
                <a:latin typeface="Trebuchet MS" panose="020B0603020202020204" pitchFamily="34" charset="0"/>
              </a:rPr>
              <a:t>L'engagement d’information et de consultation doit être </a:t>
            </a:r>
            <a:r>
              <a:rPr lang="fr-FR" sz="1200" b="1" dirty="0">
                <a:solidFill>
                  <a:srgbClr val="1A7079"/>
                </a:solidFill>
                <a:latin typeface="Trebuchet MS" panose="020B0603020202020204" pitchFamily="34" charset="0"/>
              </a:rPr>
              <a:t>sérieux et loyal </a:t>
            </a:r>
            <a:r>
              <a:rPr lang="fr-FR" sz="1200" dirty="0">
                <a:solidFill>
                  <a:srgbClr val="1A7079"/>
                </a:solidFill>
                <a:latin typeface="Trebuchet MS" panose="020B0603020202020204" pitchFamily="34" charset="0"/>
              </a:rPr>
              <a:t>(article L2262-4 du code du travail). </a:t>
            </a:r>
            <a:r>
              <a:rPr lang="fr-FR" sz="1200" dirty="0">
                <a:latin typeface="Trebuchet MS" panose="020B0603020202020204" pitchFamily="34" charset="0"/>
              </a:rPr>
              <a:t>Les réunions se déroulent entre l'employeur (ou son représentant) et la délégation du personnel. </a:t>
            </a:r>
          </a:p>
        </p:txBody>
      </p:sp>
      <p:sp>
        <p:nvSpPr>
          <p:cNvPr id="26" name="Freeform: Shape 45">
            <a:extLst>
              <a:ext uri="{FF2B5EF4-FFF2-40B4-BE49-F238E27FC236}">
                <a16:creationId xmlns:a16="http://schemas.microsoft.com/office/drawing/2014/main" id="{34F5ADB0-0BFC-465F-81BF-F40E25CB1838}"/>
              </a:ext>
            </a:extLst>
          </p:cNvPr>
          <p:cNvSpPr/>
          <p:nvPr/>
        </p:nvSpPr>
        <p:spPr>
          <a:xfrm>
            <a:off x="7181878" y="4676729"/>
            <a:ext cx="768134" cy="805692"/>
          </a:xfrm>
          <a:custGeom>
            <a:avLst/>
            <a:gdLst>
              <a:gd name="connsiteX0" fmla="*/ 725285 w 725285"/>
              <a:gd name="connsiteY0" fmla="*/ 0 h 723329"/>
              <a:gd name="connsiteX1" fmla="*/ 725285 w 725285"/>
              <a:gd name="connsiteY1" fmla="*/ 408784 h 723329"/>
              <a:gd name="connsiteX2" fmla="*/ 410740 w 725285"/>
              <a:gd name="connsiteY2" fmla="*/ 723329 h 723329"/>
              <a:gd name="connsiteX3" fmla="*/ 0 w 725285"/>
              <a:gd name="connsiteY3" fmla="*/ 723329 h 723329"/>
              <a:gd name="connsiteX4" fmla="*/ 6986 w 725285"/>
              <a:gd name="connsiteY4" fmla="*/ 677552 h 723329"/>
              <a:gd name="connsiteX5" fmla="*/ 677200 w 725285"/>
              <a:gd name="connsiteY5" fmla="*/ 7338 h 723329"/>
              <a:gd name="connsiteX6" fmla="*/ 725285 w 725285"/>
              <a:gd name="connsiteY6" fmla="*/ 0 h 7233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25285" h="723329">
                <a:moveTo>
                  <a:pt x="725285" y="0"/>
                </a:moveTo>
                <a:lnTo>
                  <a:pt x="725285" y="408784"/>
                </a:lnTo>
                <a:cubicBezTo>
                  <a:pt x="725285" y="582502"/>
                  <a:pt x="584458" y="723329"/>
                  <a:pt x="410740" y="723329"/>
                </a:cubicBezTo>
                <a:lnTo>
                  <a:pt x="0" y="723329"/>
                </a:lnTo>
                <a:lnTo>
                  <a:pt x="6986" y="677552"/>
                </a:lnTo>
                <a:cubicBezTo>
                  <a:pt x="75826" y="341144"/>
                  <a:pt x="340792" y="76178"/>
                  <a:pt x="677200" y="7338"/>
                </a:cubicBezTo>
                <a:lnTo>
                  <a:pt x="725285" y="0"/>
                </a:lnTo>
                <a:close/>
              </a:path>
            </a:pathLst>
          </a:custGeom>
          <a:solidFill>
            <a:srgbClr val="1A7079"/>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sp>
        <p:nvSpPr>
          <p:cNvPr id="27" name="Google Shape;198;p21">
            <a:extLst>
              <a:ext uri="{FF2B5EF4-FFF2-40B4-BE49-F238E27FC236}">
                <a16:creationId xmlns:a16="http://schemas.microsoft.com/office/drawing/2014/main" id="{FF72E8DD-2B78-4A37-977B-66339B76756B}"/>
              </a:ext>
            </a:extLst>
          </p:cNvPr>
          <p:cNvSpPr txBox="1"/>
          <p:nvPr/>
        </p:nvSpPr>
        <p:spPr>
          <a:xfrm>
            <a:off x="4748212" y="1888571"/>
            <a:ext cx="2952750" cy="3314195"/>
          </a:xfrm>
          <a:prstGeom prst="rect">
            <a:avLst/>
          </a:prstGeom>
          <a:noFill/>
          <a:ln>
            <a:noFill/>
          </a:ln>
        </p:spPr>
        <p:txBody>
          <a:bodyPr spcFirstLastPara="1" wrap="square" lIns="34300" tIns="17150" rIns="34300" bIns="17150" anchor="t" anchorCtr="0">
            <a:noAutofit/>
          </a:bodyPr>
          <a:lstStyle/>
          <a:p>
            <a:pPr algn="just"/>
            <a:r>
              <a:rPr lang="fr-FR" sz="1400" dirty="0">
                <a:latin typeface="Trebuchet MS" panose="020B0603020202020204" pitchFamily="34" charset="0"/>
              </a:rPr>
              <a:t>La deuxième réunion est une </a:t>
            </a:r>
            <a:r>
              <a:rPr lang="fr-FR" sz="1400" b="1" dirty="0">
                <a:solidFill>
                  <a:srgbClr val="1A7079"/>
                </a:solidFill>
                <a:latin typeface="Trebuchet MS" panose="020B0603020202020204" pitchFamily="34" charset="0"/>
              </a:rPr>
              <a:t>réunion de travail et d’échange: </a:t>
            </a:r>
          </a:p>
          <a:p>
            <a:pPr marL="285750" indent="-285750" algn="just">
              <a:buFont typeface="Arial" panose="020B0604020202020204" pitchFamily="34" charset="0"/>
              <a:buChar char="•"/>
            </a:pPr>
            <a:r>
              <a:rPr lang="fr-FR" sz="1400" b="1" dirty="0">
                <a:solidFill>
                  <a:srgbClr val="1A7079"/>
                </a:solidFill>
                <a:latin typeface="Trebuchet MS" panose="020B0603020202020204" pitchFamily="34" charset="0"/>
              </a:rPr>
              <a:t>Partage et questions </a:t>
            </a:r>
            <a:r>
              <a:rPr lang="fr-FR" sz="1400" dirty="0">
                <a:latin typeface="Trebuchet MS" panose="020B0603020202020204" pitchFamily="34" charset="0"/>
              </a:rPr>
              <a:t>techniques </a:t>
            </a:r>
          </a:p>
          <a:p>
            <a:pPr marL="285750" indent="-285750" algn="just">
              <a:buFont typeface="Arial" panose="020B0604020202020204" pitchFamily="34" charset="0"/>
              <a:buChar char="•"/>
            </a:pPr>
            <a:r>
              <a:rPr lang="fr-FR" sz="1400" b="1" dirty="0">
                <a:solidFill>
                  <a:srgbClr val="1A7079"/>
                </a:solidFill>
                <a:latin typeface="Trebuchet MS" panose="020B0603020202020204" pitchFamily="34" charset="0"/>
              </a:rPr>
              <a:t>Exercice de pesée</a:t>
            </a:r>
          </a:p>
          <a:p>
            <a:pPr marL="285750" indent="-285750" algn="just">
              <a:buFont typeface="Arial" panose="020B0604020202020204" pitchFamily="34" charset="0"/>
              <a:buChar char="•"/>
            </a:pPr>
            <a:r>
              <a:rPr lang="fr-FR" sz="1400" b="1" dirty="0">
                <a:solidFill>
                  <a:srgbClr val="1A7079"/>
                </a:solidFill>
                <a:latin typeface="Trebuchet MS" panose="020B0603020202020204" pitchFamily="34" charset="0"/>
              </a:rPr>
              <a:t>Présentation des pesées et positionnement </a:t>
            </a:r>
            <a:r>
              <a:rPr lang="fr-FR" sz="1400" dirty="0">
                <a:latin typeface="Trebuchet MS" panose="020B0603020202020204" pitchFamily="34" charset="0"/>
              </a:rPr>
              <a:t>des emplois par l’employeur</a:t>
            </a:r>
          </a:p>
          <a:p>
            <a:pPr marL="285750" indent="-285750">
              <a:buFont typeface="Arial" panose="020B0604020202020204" pitchFamily="34" charset="0"/>
              <a:buChar char="•"/>
            </a:pPr>
            <a:r>
              <a:rPr lang="fr-FR" sz="1400" b="1" dirty="0">
                <a:solidFill>
                  <a:srgbClr val="1A7079"/>
                </a:solidFill>
                <a:latin typeface="Trebuchet MS" panose="020B0603020202020204" pitchFamily="34" charset="0"/>
              </a:rPr>
              <a:t>Echange sur les choix et les ajustements </a:t>
            </a:r>
            <a:r>
              <a:rPr lang="fr-FR" sz="1400" dirty="0">
                <a:latin typeface="Trebuchet MS" panose="020B0603020202020204" pitchFamily="34" charset="0"/>
              </a:rPr>
              <a:t>techniques éventuels possibles</a:t>
            </a:r>
          </a:p>
          <a:p>
            <a:pPr marL="285750" indent="-285750">
              <a:buFont typeface="Arial" panose="020B0604020202020204" pitchFamily="34" charset="0"/>
              <a:buChar char="•"/>
            </a:pPr>
            <a:r>
              <a:rPr lang="fr-FR" sz="1400" b="1" dirty="0">
                <a:solidFill>
                  <a:srgbClr val="1A7079"/>
                </a:solidFill>
                <a:latin typeface="Trebuchet MS" panose="020B0603020202020204" pitchFamily="34" charset="0"/>
              </a:rPr>
              <a:t>Analyse des points de partage ou de points divergents</a:t>
            </a:r>
          </a:p>
          <a:p>
            <a:pPr marL="285750" indent="-285750">
              <a:buFont typeface="Arial" panose="020B0604020202020204" pitchFamily="34" charset="0"/>
              <a:buChar char="•"/>
            </a:pPr>
            <a:r>
              <a:rPr lang="fr-FR" sz="1400" dirty="0">
                <a:latin typeface="Trebuchet MS" panose="020B0603020202020204" pitchFamily="34" charset="0"/>
              </a:rPr>
              <a:t>Proposition pour suite</a:t>
            </a:r>
          </a:p>
          <a:p>
            <a:pPr marL="285750" indent="-285750">
              <a:buFont typeface="Arial" panose="020B0604020202020204" pitchFamily="34" charset="0"/>
              <a:buChar char="•"/>
            </a:pPr>
            <a:r>
              <a:rPr lang="fr-FR" sz="1400" dirty="0">
                <a:latin typeface="Trebuchet MS" panose="020B0603020202020204" pitchFamily="34" charset="0"/>
              </a:rPr>
              <a:t>…</a:t>
            </a:r>
          </a:p>
          <a:p>
            <a:pPr algn="just"/>
            <a:endParaRPr lang="fr-FR" sz="1400" dirty="0">
              <a:latin typeface="Trebuchet MS" panose="020B0603020202020204" pitchFamily="34" charset="0"/>
            </a:endParaRPr>
          </a:p>
        </p:txBody>
      </p:sp>
      <p:sp>
        <p:nvSpPr>
          <p:cNvPr id="34" name="Rectangle: Rounded Corners 6">
            <a:extLst>
              <a:ext uri="{FF2B5EF4-FFF2-40B4-BE49-F238E27FC236}">
                <a16:creationId xmlns:a16="http://schemas.microsoft.com/office/drawing/2014/main" id="{F3A2F00B-7F88-433C-ABF7-F1161FF392BE}"/>
              </a:ext>
            </a:extLst>
          </p:cNvPr>
          <p:cNvSpPr/>
          <p:nvPr/>
        </p:nvSpPr>
        <p:spPr>
          <a:xfrm>
            <a:off x="8464635" y="1276891"/>
            <a:ext cx="3339985" cy="4135425"/>
          </a:xfrm>
          <a:prstGeom prst="roundRect">
            <a:avLst/>
          </a:prstGeom>
          <a:solidFill>
            <a:sysClr val="window" lastClr="FFFFFF"/>
          </a:solidFill>
          <a:ln w="12700" cap="flat" cmpd="sng" algn="ctr">
            <a:noFill/>
            <a:prstDash val="solid"/>
            <a:miter lim="800000"/>
          </a:ln>
          <a:effectLst>
            <a:outerShdw blurRad="241300" dist="152400" dir="2700000" algn="tl" rotWithShape="0">
              <a:prstClr val="black">
                <a:alpha val="40000"/>
              </a:prst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sp>
        <p:nvSpPr>
          <p:cNvPr id="36" name="Freeform: Shape 45">
            <a:extLst>
              <a:ext uri="{FF2B5EF4-FFF2-40B4-BE49-F238E27FC236}">
                <a16:creationId xmlns:a16="http://schemas.microsoft.com/office/drawing/2014/main" id="{D6B56FC2-DB95-4A7F-ACC3-385031FF314F}"/>
              </a:ext>
            </a:extLst>
          </p:cNvPr>
          <p:cNvSpPr/>
          <p:nvPr/>
        </p:nvSpPr>
        <p:spPr>
          <a:xfrm>
            <a:off x="11052158" y="4612216"/>
            <a:ext cx="768134" cy="805692"/>
          </a:xfrm>
          <a:custGeom>
            <a:avLst/>
            <a:gdLst>
              <a:gd name="connsiteX0" fmla="*/ 725285 w 725285"/>
              <a:gd name="connsiteY0" fmla="*/ 0 h 723329"/>
              <a:gd name="connsiteX1" fmla="*/ 725285 w 725285"/>
              <a:gd name="connsiteY1" fmla="*/ 408784 h 723329"/>
              <a:gd name="connsiteX2" fmla="*/ 410740 w 725285"/>
              <a:gd name="connsiteY2" fmla="*/ 723329 h 723329"/>
              <a:gd name="connsiteX3" fmla="*/ 0 w 725285"/>
              <a:gd name="connsiteY3" fmla="*/ 723329 h 723329"/>
              <a:gd name="connsiteX4" fmla="*/ 6986 w 725285"/>
              <a:gd name="connsiteY4" fmla="*/ 677552 h 723329"/>
              <a:gd name="connsiteX5" fmla="*/ 677200 w 725285"/>
              <a:gd name="connsiteY5" fmla="*/ 7338 h 723329"/>
              <a:gd name="connsiteX6" fmla="*/ 725285 w 725285"/>
              <a:gd name="connsiteY6" fmla="*/ 0 h 7233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25285" h="723329">
                <a:moveTo>
                  <a:pt x="725285" y="0"/>
                </a:moveTo>
                <a:lnTo>
                  <a:pt x="725285" y="408784"/>
                </a:lnTo>
                <a:cubicBezTo>
                  <a:pt x="725285" y="582502"/>
                  <a:pt x="584458" y="723329"/>
                  <a:pt x="410740" y="723329"/>
                </a:cubicBezTo>
                <a:lnTo>
                  <a:pt x="0" y="723329"/>
                </a:lnTo>
                <a:lnTo>
                  <a:pt x="6986" y="677552"/>
                </a:lnTo>
                <a:cubicBezTo>
                  <a:pt x="75826" y="341144"/>
                  <a:pt x="340792" y="76178"/>
                  <a:pt x="677200" y="7338"/>
                </a:cubicBezTo>
                <a:lnTo>
                  <a:pt x="725285" y="0"/>
                </a:lnTo>
                <a:close/>
              </a:path>
            </a:pathLst>
          </a:custGeom>
          <a:solidFill>
            <a:srgbClr val="F99C05"/>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sp>
        <p:nvSpPr>
          <p:cNvPr id="37" name="Google Shape;198;p21">
            <a:extLst>
              <a:ext uri="{FF2B5EF4-FFF2-40B4-BE49-F238E27FC236}">
                <a16:creationId xmlns:a16="http://schemas.microsoft.com/office/drawing/2014/main" id="{83A53BAB-E71A-4AEE-B51F-2D82C340D33E}"/>
              </a:ext>
            </a:extLst>
          </p:cNvPr>
          <p:cNvSpPr txBox="1"/>
          <p:nvPr/>
        </p:nvSpPr>
        <p:spPr>
          <a:xfrm>
            <a:off x="8618492" y="1843108"/>
            <a:ext cx="2952750" cy="3138467"/>
          </a:xfrm>
          <a:prstGeom prst="rect">
            <a:avLst/>
          </a:prstGeom>
          <a:noFill/>
          <a:ln>
            <a:noFill/>
          </a:ln>
        </p:spPr>
        <p:txBody>
          <a:bodyPr spcFirstLastPara="1" wrap="square" lIns="34300" tIns="17150" rIns="34300" bIns="17150" anchor="t" anchorCtr="0">
            <a:noAutofit/>
          </a:bodyPr>
          <a:lstStyle/>
          <a:p>
            <a:pPr algn="just"/>
            <a:r>
              <a:rPr lang="fr-FR" sz="1400" dirty="0">
                <a:latin typeface="Trebuchet MS" panose="020B0603020202020204" pitchFamily="34" charset="0"/>
              </a:rPr>
              <a:t>La troisième réunion (dernière obligatoire) est une </a:t>
            </a:r>
            <a:r>
              <a:rPr lang="fr-FR" sz="1400" b="1" dirty="0">
                <a:solidFill>
                  <a:srgbClr val="1A7079"/>
                </a:solidFill>
                <a:latin typeface="Trebuchet MS" panose="020B0603020202020204" pitchFamily="34" charset="0"/>
              </a:rPr>
              <a:t>réunion conclusive. </a:t>
            </a:r>
            <a:r>
              <a:rPr lang="fr-FR" sz="1400" dirty="0">
                <a:latin typeface="Trebuchet MS" panose="020B0603020202020204" pitchFamily="34" charset="0"/>
              </a:rPr>
              <a:t>Elle vise :</a:t>
            </a:r>
          </a:p>
          <a:p>
            <a:pPr marL="171450" indent="-171450" algn="just">
              <a:buFont typeface="Arial" panose="020B0604020202020204" pitchFamily="34" charset="0"/>
              <a:buChar char="•"/>
            </a:pPr>
            <a:r>
              <a:rPr lang="fr-FR" sz="1400" b="1" dirty="0">
                <a:solidFill>
                  <a:srgbClr val="1A7079"/>
                </a:solidFill>
                <a:latin typeface="Trebuchet MS" panose="020B0603020202020204" pitchFamily="34" charset="0"/>
              </a:rPr>
              <a:t>Assurer la continuité </a:t>
            </a:r>
            <a:r>
              <a:rPr lang="fr-FR" sz="1400" dirty="0">
                <a:latin typeface="Trebuchet MS" panose="020B0603020202020204" pitchFamily="34" charset="0"/>
              </a:rPr>
              <a:t>avec la dernière réunion</a:t>
            </a:r>
          </a:p>
          <a:p>
            <a:pPr marL="171450" indent="-171450" algn="just">
              <a:buFont typeface="Arial" panose="020B0604020202020204" pitchFamily="34" charset="0"/>
              <a:buChar char="•"/>
            </a:pPr>
            <a:r>
              <a:rPr lang="fr-FR" sz="1400" b="1" dirty="0">
                <a:solidFill>
                  <a:srgbClr val="1A7079"/>
                </a:solidFill>
                <a:latin typeface="Trebuchet MS" panose="020B0603020202020204" pitchFamily="34" charset="0"/>
              </a:rPr>
              <a:t>Répondre aux questions tant individuelles que collectives </a:t>
            </a:r>
            <a:r>
              <a:rPr lang="fr-FR" sz="1400" dirty="0">
                <a:latin typeface="Trebuchet MS" panose="020B0603020202020204" pitchFamily="34" charset="0"/>
              </a:rPr>
              <a:t>dans les CSE de - de 50 salariés</a:t>
            </a:r>
          </a:p>
          <a:p>
            <a:pPr marL="171450" indent="-171450" algn="just">
              <a:buFont typeface="Arial" panose="020B0604020202020204" pitchFamily="34" charset="0"/>
              <a:buChar char="•"/>
            </a:pPr>
            <a:r>
              <a:rPr lang="fr-FR" sz="1400" b="1" dirty="0">
                <a:solidFill>
                  <a:srgbClr val="1A7079"/>
                </a:solidFill>
                <a:latin typeface="Trebuchet MS" panose="020B0603020202020204" pitchFamily="34" charset="0"/>
              </a:rPr>
              <a:t>Reprendre les positions et évaluer les convergences possibles</a:t>
            </a:r>
          </a:p>
          <a:p>
            <a:pPr marL="171450" indent="-171450" algn="just">
              <a:buFont typeface="Arial" panose="020B0604020202020204" pitchFamily="34" charset="0"/>
              <a:buChar char="•"/>
            </a:pPr>
            <a:r>
              <a:rPr lang="fr-FR" sz="1400" b="1" dirty="0">
                <a:solidFill>
                  <a:srgbClr val="1A7079"/>
                </a:solidFill>
                <a:latin typeface="Trebuchet MS" panose="020B0603020202020204" pitchFamily="34" charset="0"/>
              </a:rPr>
              <a:t>Recueillir l’avis du CSE </a:t>
            </a:r>
            <a:r>
              <a:rPr lang="fr-FR" sz="1400" dirty="0">
                <a:latin typeface="Trebuchet MS" panose="020B0603020202020204" pitchFamily="34" charset="0"/>
              </a:rPr>
              <a:t>(si consultation)</a:t>
            </a:r>
          </a:p>
          <a:p>
            <a:pPr marL="171450" indent="-171450" algn="just">
              <a:buFont typeface="Arial" panose="020B0604020202020204" pitchFamily="34" charset="0"/>
              <a:buChar char="•"/>
            </a:pPr>
            <a:r>
              <a:rPr lang="fr-FR" sz="1400" b="1" dirty="0">
                <a:solidFill>
                  <a:srgbClr val="1A7079"/>
                </a:solidFill>
                <a:latin typeface="Trebuchet MS" panose="020B0603020202020204" pitchFamily="34" charset="0"/>
              </a:rPr>
              <a:t>Acter le déploiement</a:t>
            </a:r>
          </a:p>
          <a:p>
            <a:pPr algn="just"/>
            <a:endParaRPr lang="fr-FR" sz="1400" dirty="0">
              <a:latin typeface="Trebuchet MS" panose="020B0603020202020204" pitchFamily="34" charset="0"/>
            </a:endParaRPr>
          </a:p>
        </p:txBody>
      </p:sp>
      <p:pic>
        <p:nvPicPr>
          <p:cNvPr id="20" name="Image 19">
            <a:extLst>
              <a:ext uri="{FF2B5EF4-FFF2-40B4-BE49-F238E27FC236}">
                <a16:creationId xmlns:a16="http://schemas.microsoft.com/office/drawing/2014/main" id="{99BD11B5-2195-4637-A242-8EDED2DBA871}"/>
              </a:ext>
            </a:extLst>
          </p:cNvPr>
          <p:cNvPicPr>
            <a:picLocks noChangeAspect="1"/>
          </p:cNvPicPr>
          <p:nvPr/>
        </p:nvPicPr>
        <p:blipFill>
          <a:blip r:embed="rId5"/>
          <a:stretch>
            <a:fillRect/>
          </a:stretch>
        </p:blipFill>
        <p:spPr>
          <a:xfrm rot="18842692">
            <a:off x="9716278" y="1207293"/>
            <a:ext cx="839459" cy="760451"/>
          </a:xfrm>
          <a:prstGeom prst="rect">
            <a:avLst/>
          </a:prstGeom>
        </p:spPr>
      </p:pic>
      <p:pic>
        <p:nvPicPr>
          <p:cNvPr id="2" name="Graphique 11" descr="Engrenages">
            <a:extLst>
              <a:ext uri="{FF2B5EF4-FFF2-40B4-BE49-F238E27FC236}">
                <a16:creationId xmlns:a16="http://schemas.microsoft.com/office/drawing/2014/main" id="{79A2ED79-D75E-87CF-BC9C-D8722711350E}"/>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10221780" y="138475"/>
            <a:ext cx="914400" cy="914400"/>
          </a:xfrm>
          <a:prstGeom prst="rect">
            <a:avLst/>
          </a:prstGeom>
        </p:spPr>
      </p:pic>
      <p:pic>
        <p:nvPicPr>
          <p:cNvPr id="4" name="Image 54">
            <a:extLst>
              <a:ext uri="{FF2B5EF4-FFF2-40B4-BE49-F238E27FC236}">
                <a16:creationId xmlns:a16="http://schemas.microsoft.com/office/drawing/2014/main" id="{A59F4F2B-942A-BB2D-2D50-A31AD03D195F}"/>
              </a:ext>
            </a:extLst>
          </p:cNvPr>
          <p:cNvPicPr>
            <a:picLocks noChangeAspect="1"/>
          </p:cNvPicPr>
          <p:nvPr/>
        </p:nvPicPr>
        <p:blipFill>
          <a:blip r:embed="rId8"/>
          <a:stretch>
            <a:fillRect/>
          </a:stretch>
        </p:blipFill>
        <p:spPr>
          <a:xfrm>
            <a:off x="11418139" y="6246796"/>
            <a:ext cx="391907" cy="391907"/>
          </a:xfrm>
          <a:prstGeom prst="rect">
            <a:avLst/>
          </a:prstGeom>
        </p:spPr>
      </p:pic>
      <p:sp>
        <p:nvSpPr>
          <p:cNvPr id="3" name="Slide Number Placeholder 3">
            <a:extLst>
              <a:ext uri="{FF2B5EF4-FFF2-40B4-BE49-F238E27FC236}">
                <a16:creationId xmlns:a16="http://schemas.microsoft.com/office/drawing/2014/main" id="{60311935-CF9A-8BC2-7347-9EB2F97F3687}"/>
              </a:ext>
            </a:extLst>
          </p:cNvPr>
          <p:cNvSpPr>
            <a:spLocks noGrp="1"/>
          </p:cNvSpPr>
          <p:nvPr>
            <p:ph type="sldNum" sz="quarter" idx="12"/>
          </p:nvPr>
        </p:nvSpPr>
        <p:spPr>
          <a:xfrm>
            <a:off x="10961892" y="6356350"/>
            <a:ext cx="391907" cy="365125"/>
          </a:xfrm>
        </p:spPr>
        <p:txBody>
          <a:bodyPr/>
          <a:lstStyle/>
          <a:p>
            <a:fld id="{2737FE23-76C1-5144-87C5-A6B73D758774}" type="slidenum">
              <a:rPr lang="fr-FR" smtClean="0">
                <a:solidFill>
                  <a:schemeClr val="tx1"/>
                </a:solidFill>
              </a:rPr>
              <a:pPr/>
              <a:t>29</a:t>
            </a:fld>
            <a:endParaRPr lang="fr-FR" dirty="0">
              <a:solidFill>
                <a:schemeClr val="tx1"/>
              </a:solidFill>
            </a:endParaRPr>
          </a:p>
        </p:txBody>
      </p:sp>
    </p:spTree>
    <p:extLst>
      <p:ext uri="{BB962C8B-B14F-4D97-AF65-F5344CB8AC3E}">
        <p14:creationId xmlns:p14="http://schemas.microsoft.com/office/powerpoint/2010/main" val="80723780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729BBBC9-CE21-49DF-AFA1-9FDB2D33A8A2}"/>
              </a:ext>
            </a:extLst>
          </p:cNvPr>
          <p:cNvSpPr/>
          <p:nvPr/>
        </p:nvSpPr>
        <p:spPr>
          <a:xfrm>
            <a:off x="8687360" y="1681557"/>
            <a:ext cx="2628900" cy="3598215"/>
          </a:xfrm>
          <a:prstGeom prst="rect">
            <a:avLst/>
          </a:prstGeom>
          <a:solidFill>
            <a:sysClr val="window" lastClr="FFFFFF"/>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fr-FR" sz="1800" b="0" i="0" u="none" strike="noStrike" kern="0" cap="none" spc="0" normalizeH="0" baseline="0" dirty="0">
              <a:ln>
                <a:noFill/>
              </a:ln>
              <a:solidFill>
                <a:prstClr val="white"/>
              </a:solidFill>
              <a:effectLst/>
              <a:uLnTx/>
              <a:uFillTx/>
              <a:latin typeface="Trebuchet MS" panose="020B0603020202020204" pitchFamily="34" charset="0"/>
            </a:endParaRPr>
          </a:p>
        </p:txBody>
      </p:sp>
      <p:sp>
        <p:nvSpPr>
          <p:cNvPr id="34" name="Google Shape;198;p21">
            <a:extLst>
              <a:ext uri="{FF2B5EF4-FFF2-40B4-BE49-F238E27FC236}">
                <a16:creationId xmlns:a16="http://schemas.microsoft.com/office/drawing/2014/main" id="{4AF078EF-5D56-4139-B33D-B77BB056DC4C}"/>
              </a:ext>
            </a:extLst>
          </p:cNvPr>
          <p:cNvSpPr txBox="1"/>
          <p:nvPr/>
        </p:nvSpPr>
        <p:spPr>
          <a:xfrm>
            <a:off x="1189913" y="2208278"/>
            <a:ext cx="3600000" cy="839428"/>
          </a:xfrm>
          <a:prstGeom prst="rect">
            <a:avLst/>
          </a:prstGeom>
          <a:noFill/>
          <a:ln>
            <a:noFill/>
          </a:ln>
        </p:spPr>
        <p:txBody>
          <a:bodyPr spcFirstLastPara="1" wrap="square" lIns="34300" tIns="17150" rIns="34300" bIns="17150" anchor="t" anchorCtr="0">
            <a:noAutofit/>
          </a:bodyPr>
          <a:lstStyle/>
          <a:p>
            <a:pPr marL="0" marR="0" lvl="0" indent="0" algn="ctr" rtl="0">
              <a:lnSpc>
                <a:spcPct val="150000"/>
              </a:lnSpc>
              <a:spcBef>
                <a:spcPts val="0"/>
              </a:spcBef>
              <a:spcAft>
                <a:spcPts val="0"/>
              </a:spcAft>
              <a:buNone/>
            </a:pPr>
            <a:r>
              <a:rPr lang="fr-FR" sz="1400" b="1" dirty="0">
                <a:latin typeface="Trebuchet MS" panose="020B0603020202020204" pitchFamily="34" charset="0"/>
              </a:rPr>
              <a:t>Pourquoi ce document d’information et de communication à destination du CSE</a:t>
            </a:r>
            <a:endParaRPr lang="fr-FR" sz="1400" dirty="0">
              <a:solidFill>
                <a:schemeClr val="tx1"/>
              </a:solidFill>
              <a:latin typeface="Trebuchet MS" panose="020B0603020202020204" pitchFamily="34" charset="0"/>
            </a:endParaRPr>
          </a:p>
        </p:txBody>
      </p:sp>
      <p:sp>
        <p:nvSpPr>
          <p:cNvPr id="35" name="Google Shape;191;p21">
            <a:extLst>
              <a:ext uri="{FF2B5EF4-FFF2-40B4-BE49-F238E27FC236}">
                <a16:creationId xmlns:a16="http://schemas.microsoft.com/office/drawing/2014/main" id="{A51A805F-D6BD-44C9-B407-708BE7316D8C}"/>
              </a:ext>
            </a:extLst>
          </p:cNvPr>
          <p:cNvSpPr/>
          <p:nvPr/>
        </p:nvSpPr>
        <p:spPr>
          <a:xfrm rot="16200000">
            <a:off x="2431149" y="990879"/>
            <a:ext cx="1337211" cy="1162561"/>
          </a:xfrm>
          <a:prstGeom prst="hexagon">
            <a:avLst>
              <a:gd name="adj" fmla="val 25000"/>
              <a:gd name="vf" fmla="val 115470"/>
            </a:avLst>
          </a:prstGeom>
          <a:noFill/>
          <a:ln w="28575">
            <a:solidFill>
              <a:srgbClr val="1A7079"/>
            </a:solidFill>
          </a:ln>
        </p:spPr>
        <p:txBody>
          <a:bodyPr spcFirstLastPara="1" wrap="square" lIns="34300" tIns="17150" rIns="34300" bIns="17150" anchor="ctr" anchorCtr="0">
            <a:noAutofit/>
          </a:bodyPr>
          <a:lstStyle/>
          <a:p>
            <a:pPr algn="ctr"/>
            <a:endParaRPr sz="1400" dirty="0">
              <a:solidFill>
                <a:srgbClr val="FFFFFF"/>
              </a:solidFill>
              <a:latin typeface="Trebuchet MS" panose="020B0603020202020204" pitchFamily="34" charset="0"/>
              <a:sym typeface="Montserrat Light"/>
            </a:endParaRPr>
          </a:p>
        </p:txBody>
      </p:sp>
      <p:sp>
        <p:nvSpPr>
          <p:cNvPr id="37" name="Text Placeholder 5">
            <a:extLst>
              <a:ext uri="{FF2B5EF4-FFF2-40B4-BE49-F238E27FC236}">
                <a16:creationId xmlns:a16="http://schemas.microsoft.com/office/drawing/2014/main" id="{3D6269D9-7ED4-4D34-9253-3C388A5310F5}"/>
              </a:ext>
            </a:extLst>
          </p:cNvPr>
          <p:cNvSpPr txBox="1">
            <a:spLocks/>
          </p:cNvSpPr>
          <p:nvPr/>
        </p:nvSpPr>
        <p:spPr>
          <a:xfrm>
            <a:off x="996375" y="2967594"/>
            <a:ext cx="4077263" cy="3318906"/>
          </a:xfrm>
          <a:prstGeom prst="round2DiagRect">
            <a:avLst/>
          </a:prstGeom>
          <a:ln w="19050">
            <a:solidFill>
              <a:srgbClr val="FBB03B"/>
            </a:solidFill>
          </a:ln>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42900" indent="-342900" algn="just">
              <a:buClr>
                <a:srgbClr val="FBB03B"/>
              </a:buClr>
              <a:buFont typeface="+mj-lt"/>
              <a:buAutoNum type="alphaUcPeriod"/>
            </a:pPr>
            <a:r>
              <a:rPr lang="fr-FR" sz="1400" dirty="0">
                <a:latin typeface="Trebuchet MS" panose="020B0603020202020204" pitchFamily="34" charset="0"/>
              </a:rPr>
              <a:t>Il accompagne les entreprises, les CSE et les salariés dans la mise en place de la nouvelle classification conventionnelle</a:t>
            </a:r>
          </a:p>
          <a:p>
            <a:pPr marL="342900" indent="-342900" algn="just">
              <a:buClr>
                <a:srgbClr val="FBB03B"/>
              </a:buClr>
              <a:buFont typeface="+mj-lt"/>
              <a:buAutoNum type="alphaUcPeriod"/>
            </a:pPr>
            <a:r>
              <a:rPr lang="fr-FR" sz="1400" dirty="0">
                <a:latin typeface="Trebuchet MS" panose="020B0603020202020204" pitchFamily="34" charset="0"/>
              </a:rPr>
              <a:t>Une partie du guide s’adresse à toutes les entreprises qui doivent mettre en œuvre cette nouvelle classification et pour l’appliquer en sécurité.</a:t>
            </a:r>
          </a:p>
          <a:p>
            <a:pPr marL="342900" indent="-342900" algn="just">
              <a:buClr>
                <a:srgbClr val="FBB03B"/>
              </a:buClr>
              <a:buFont typeface="+mj-lt"/>
              <a:buAutoNum type="alphaUcPeriod"/>
            </a:pPr>
            <a:r>
              <a:rPr lang="fr-FR" sz="1400" dirty="0">
                <a:latin typeface="Trebuchet MS" panose="020B0603020202020204" pitchFamily="34" charset="0"/>
              </a:rPr>
              <a:t>Il est destiné aux réunions d’information ou de consultation obligatoire dans le cadre des CSE</a:t>
            </a:r>
          </a:p>
          <a:p>
            <a:pPr marL="342900" indent="-342900" algn="just">
              <a:buClr>
                <a:srgbClr val="FBB03B"/>
              </a:buClr>
              <a:buFont typeface="+mj-lt"/>
              <a:buAutoNum type="alphaUcPeriod"/>
            </a:pPr>
            <a:r>
              <a:rPr lang="fr-FR" sz="1400" dirty="0">
                <a:latin typeface="Trebuchet MS" panose="020B0603020202020204" pitchFamily="34" charset="0"/>
              </a:rPr>
              <a:t>Il est destiné aux entreprises de moins de 11 salariés ou sans CSE</a:t>
            </a:r>
          </a:p>
        </p:txBody>
      </p:sp>
      <p:pic>
        <p:nvPicPr>
          <p:cNvPr id="38" name="Graphique 37">
            <a:extLst>
              <a:ext uri="{FF2B5EF4-FFF2-40B4-BE49-F238E27FC236}">
                <a16:creationId xmlns:a16="http://schemas.microsoft.com/office/drawing/2014/main" id="{EDB9C5AB-1426-4836-99D8-B9BFF52ED1BD}"/>
              </a:ext>
            </a:extLst>
          </p:cNvPr>
          <p:cNvPicPr>
            <a:picLocks noChangeAspect="1"/>
          </p:cNvPicPr>
          <p:nvPr/>
        </p:nvPicPr>
        <p:blipFill rotWithShape="1">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rcRect l="13073" t="3195" r="12805" b="23194"/>
          <a:stretch/>
        </p:blipFill>
        <p:spPr>
          <a:xfrm>
            <a:off x="2732993" y="1189612"/>
            <a:ext cx="753863" cy="748671"/>
          </a:xfrm>
          <a:prstGeom prst="rect">
            <a:avLst/>
          </a:prstGeom>
        </p:spPr>
      </p:pic>
      <p:pic>
        <p:nvPicPr>
          <p:cNvPr id="53" name="Image 52">
            <a:extLst>
              <a:ext uri="{FF2B5EF4-FFF2-40B4-BE49-F238E27FC236}">
                <a16:creationId xmlns:a16="http://schemas.microsoft.com/office/drawing/2014/main" id="{E36B401D-3882-4446-8357-28CFBC37716F}"/>
              </a:ext>
            </a:extLst>
          </p:cNvPr>
          <p:cNvPicPr>
            <a:picLocks noChangeAspect="1"/>
          </p:cNvPicPr>
          <p:nvPr/>
        </p:nvPicPr>
        <p:blipFill>
          <a:blip r:embed="rId4"/>
          <a:stretch>
            <a:fillRect/>
          </a:stretch>
        </p:blipFill>
        <p:spPr>
          <a:xfrm>
            <a:off x="546588" y="6541778"/>
            <a:ext cx="5016814" cy="96925"/>
          </a:xfrm>
          <a:prstGeom prst="rect">
            <a:avLst/>
          </a:prstGeom>
        </p:spPr>
      </p:pic>
      <p:pic>
        <p:nvPicPr>
          <p:cNvPr id="54" name="Image 53">
            <a:extLst>
              <a:ext uri="{FF2B5EF4-FFF2-40B4-BE49-F238E27FC236}">
                <a16:creationId xmlns:a16="http://schemas.microsoft.com/office/drawing/2014/main" id="{80DE03DA-DEA4-44E9-B639-174C40D153C5}"/>
              </a:ext>
            </a:extLst>
          </p:cNvPr>
          <p:cNvPicPr>
            <a:picLocks noChangeAspect="1"/>
          </p:cNvPicPr>
          <p:nvPr/>
        </p:nvPicPr>
        <p:blipFill>
          <a:blip r:embed="rId5"/>
          <a:stretch>
            <a:fillRect/>
          </a:stretch>
        </p:blipFill>
        <p:spPr>
          <a:xfrm>
            <a:off x="11418139" y="6246796"/>
            <a:ext cx="391907" cy="391907"/>
          </a:xfrm>
          <a:prstGeom prst="rect">
            <a:avLst/>
          </a:prstGeom>
        </p:spPr>
      </p:pic>
      <p:sp>
        <p:nvSpPr>
          <p:cNvPr id="11" name="Google Shape;198;p21">
            <a:extLst>
              <a:ext uri="{FF2B5EF4-FFF2-40B4-BE49-F238E27FC236}">
                <a16:creationId xmlns:a16="http://schemas.microsoft.com/office/drawing/2014/main" id="{FBE60385-2D5A-45B6-95B8-A2E02DE5DCA6}"/>
              </a:ext>
            </a:extLst>
          </p:cNvPr>
          <p:cNvSpPr txBox="1"/>
          <p:nvPr/>
        </p:nvSpPr>
        <p:spPr>
          <a:xfrm>
            <a:off x="7186282" y="2208279"/>
            <a:ext cx="3763090" cy="839428"/>
          </a:xfrm>
          <a:prstGeom prst="rect">
            <a:avLst/>
          </a:prstGeom>
          <a:noFill/>
          <a:ln>
            <a:noFill/>
          </a:ln>
        </p:spPr>
        <p:txBody>
          <a:bodyPr spcFirstLastPara="1" wrap="square" lIns="34300" tIns="17150" rIns="34300" bIns="17150" anchor="t" anchorCtr="0">
            <a:noAutofit/>
          </a:bodyPr>
          <a:lstStyle/>
          <a:p>
            <a:pPr marL="0" marR="0" lvl="0" indent="0" algn="ctr" rtl="0">
              <a:lnSpc>
                <a:spcPct val="150000"/>
              </a:lnSpc>
              <a:spcBef>
                <a:spcPts val="0"/>
              </a:spcBef>
              <a:spcAft>
                <a:spcPts val="0"/>
              </a:spcAft>
              <a:buNone/>
            </a:pPr>
            <a:r>
              <a:rPr lang="fr-FR" sz="1400" b="1" dirty="0">
                <a:latin typeface="Trebuchet MS" panose="020B0603020202020204" pitchFamily="34" charset="0"/>
              </a:rPr>
              <a:t>Quels sont les documents utiles pour la mise en œuvre de la nouvelle classification</a:t>
            </a:r>
            <a:endParaRPr lang="fr-FR" sz="1400" dirty="0">
              <a:solidFill>
                <a:schemeClr val="tx1"/>
              </a:solidFill>
              <a:latin typeface="Trebuchet MS" panose="020B0603020202020204" pitchFamily="34" charset="0"/>
            </a:endParaRPr>
          </a:p>
        </p:txBody>
      </p:sp>
      <p:sp>
        <p:nvSpPr>
          <p:cNvPr id="12" name="Google Shape;191;p21">
            <a:extLst>
              <a:ext uri="{FF2B5EF4-FFF2-40B4-BE49-F238E27FC236}">
                <a16:creationId xmlns:a16="http://schemas.microsoft.com/office/drawing/2014/main" id="{89061DF8-3930-455A-8D60-C489BDDD1761}"/>
              </a:ext>
            </a:extLst>
          </p:cNvPr>
          <p:cNvSpPr/>
          <p:nvPr/>
        </p:nvSpPr>
        <p:spPr>
          <a:xfrm rot="16200000">
            <a:off x="8503719" y="988743"/>
            <a:ext cx="1337210" cy="1162560"/>
          </a:xfrm>
          <a:prstGeom prst="hexagon">
            <a:avLst>
              <a:gd name="adj" fmla="val 25000"/>
              <a:gd name="vf" fmla="val 115470"/>
            </a:avLst>
          </a:prstGeom>
          <a:noFill/>
          <a:ln w="28575">
            <a:solidFill>
              <a:srgbClr val="1A7079"/>
            </a:solidFill>
          </a:ln>
        </p:spPr>
        <p:txBody>
          <a:bodyPr spcFirstLastPara="1" wrap="square" lIns="34300" tIns="17150" rIns="34300" bIns="17150" anchor="ctr" anchorCtr="0">
            <a:noAutofit/>
          </a:bodyPr>
          <a:lstStyle/>
          <a:p>
            <a:pPr algn="ctr"/>
            <a:endParaRPr sz="1400" dirty="0">
              <a:solidFill>
                <a:srgbClr val="FFFFFF"/>
              </a:solidFill>
              <a:latin typeface="Trebuchet MS" panose="020B0603020202020204" pitchFamily="34" charset="0"/>
              <a:sym typeface="Montserrat Light"/>
            </a:endParaRPr>
          </a:p>
        </p:txBody>
      </p:sp>
      <p:sp>
        <p:nvSpPr>
          <p:cNvPr id="13" name="Text Placeholder 5">
            <a:extLst>
              <a:ext uri="{FF2B5EF4-FFF2-40B4-BE49-F238E27FC236}">
                <a16:creationId xmlns:a16="http://schemas.microsoft.com/office/drawing/2014/main" id="{22B2A966-7185-43F2-85F3-1AFA21103101}"/>
              </a:ext>
            </a:extLst>
          </p:cNvPr>
          <p:cNvSpPr txBox="1">
            <a:spLocks/>
          </p:cNvSpPr>
          <p:nvPr/>
        </p:nvSpPr>
        <p:spPr>
          <a:xfrm>
            <a:off x="6992744" y="2967595"/>
            <a:ext cx="4077263" cy="3318906"/>
          </a:xfrm>
          <a:prstGeom prst="round2DiagRect">
            <a:avLst/>
          </a:prstGeom>
          <a:ln w="19050">
            <a:solidFill>
              <a:srgbClr val="FBB03B"/>
            </a:solidFill>
          </a:ln>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42900" indent="-342900" algn="just">
              <a:buClr>
                <a:srgbClr val="FBB03B"/>
              </a:buClr>
              <a:buFont typeface="+mj-lt"/>
              <a:buAutoNum type="alphaUcPeriod"/>
            </a:pPr>
            <a:r>
              <a:rPr lang="fr-FR" sz="1400" dirty="0">
                <a:latin typeface="Trebuchet MS" panose="020B0603020202020204" pitchFamily="34" charset="0"/>
              </a:rPr>
              <a:t>L’accord de Branche</a:t>
            </a:r>
          </a:p>
          <a:p>
            <a:pPr marL="342900" indent="-342900" algn="just">
              <a:buClr>
                <a:srgbClr val="FBB03B"/>
              </a:buClr>
              <a:buFont typeface="+mj-lt"/>
              <a:buAutoNum type="alphaUcPeriod"/>
            </a:pPr>
            <a:r>
              <a:rPr lang="fr-FR" sz="1400" dirty="0">
                <a:latin typeface="Trebuchet MS" panose="020B0603020202020204" pitchFamily="34" charset="0"/>
              </a:rPr>
              <a:t>Le guide méthodologique</a:t>
            </a:r>
          </a:p>
          <a:p>
            <a:pPr marL="342900" indent="-342900" algn="just">
              <a:buClr>
                <a:srgbClr val="FBB03B"/>
              </a:buClr>
              <a:buFont typeface="+mj-lt"/>
              <a:buAutoNum type="alphaUcPeriod"/>
            </a:pPr>
            <a:r>
              <a:rPr lang="fr-FR" sz="1400" dirty="0">
                <a:latin typeface="Trebuchet MS" panose="020B0603020202020204" pitchFamily="34" charset="0"/>
              </a:rPr>
              <a:t>Les supports à destination des information-consultations des CSE et des salariés de la Branche (</a:t>
            </a:r>
            <a:r>
              <a:rPr lang="fr-FR" sz="1400" b="1" dirty="0">
                <a:latin typeface="Trebuchet MS" panose="020B0603020202020204" pitchFamily="34" charset="0"/>
              </a:rPr>
              <a:t>à extraire de cette documentation</a:t>
            </a:r>
            <a:r>
              <a:rPr lang="fr-FR" sz="1200" b="1" dirty="0">
                <a:latin typeface="Trebuchet MS" panose="020B0603020202020204" pitchFamily="34" charset="0"/>
              </a:rPr>
              <a:t>)</a:t>
            </a:r>
            <a:endParaRPr lang="fr-FR" sz="1400" b="1" dirty="0">
              <a:latin typeface="Trebuchet MS" panose="020B0603020202020204" pitchFamily="34" charset="0"/>
            </a:endParaRPr>
          </a:p>
          <a:p>
            <a:pPr marL="342900" indent="-342900" algn="just">
              <a:buClr>
                <a:srgbClr val="FBB03B"/>
              </a:buClr>
              <a:buFont typeface="+mj-lt"/>
              <a:buAutoNum type="alphaUcPeriod"/>
            </a:pPr>
            <a:r>
              <a:rPr lang="fr-FR" sz="1400" dirty="0">
                <a:latin typeface="Trebuchet MS" panose="020B0603020202020204" pitchFamily="34" charset="0"/>
              </a:rPr>
              <a:t>La boite à Outil (notification, convocation CSE et Ordre Du Jour)</a:t>
            </a:r>
          </a:p>
          <a:p>
            <a:pPr marL="342900" indent="-342900" algn="just">
              <a:buClr>
                <a:srgbClr val="FBB03B"/>
              </a:buClr>
              <a:buFont typeface="+mj-lt"/>
              <a:buAutoNum type="alphaUcPeriod"/>
            </a:pPr>
            <a:r>
              <a:rPr lang="fr-FR" sz="1400" dirty="0">
                <a:latin typeface="Trebuchet MS" panose="020B0603020202020204" pitchFamily="34" charset="0"/>
              </a:rPr>
              <a:t>Les supports à destination des salariés</a:t>
            </a:r>
          </a:p>
          <a:p>
            <a:pPr marL="342900" indent="-342900" algn="just">
              <a:buClr>
                <a:srgbClr val="FBB03B"/>
              </a:buClr>
              <a:buFont typeface="+mj-lt"/>
              <a:buAutoNum type="alphaUcPeriod"/>
            </a:pPr>
            <a:endParaRPr lang="fr-FR" sz="1400" dirty="0">
              <a:latin typeface="Trebuchet MS" panose="020B0603020202020204" pitchFamily="34" charset="0"/>
            </a:endParaRPr>
          </a:p>
          <a:p>
            <a:pPr marL="0" indent="0" algn="just">
              <a:buClr>
                <a:srgbClr val="FBB03B"/>
              </a:buClr>
              <a:buNone/>
            </a:pPr>
            <a:endParaRPr lang="fr-FR" sz="1400" dirty="0">
              <a:latin typeface="Trebuchet MS" panose="020B0603020202020204" pitchFamily="34" charset="0"/>
            </a:endParaRPr>
          </a:p>
        </p:txBody>
      </p:sp>
      <p:pic>
        <p:nvPicPr>
          <p:cNvPr id="4" name="Graphique 3">
            <a:extLst>
              <a:ext uri="{FF2B5EF4-FFF2-40B4-BE49-F238E27FC236}">
                <a16:creationId xmlns:a16="http://schemas.microsoft.com/office/drawing/2014/main" id="{E863A513-BAFF-4C26-9D2C-BAB0F011A85D}"/>
              </a:ext>
            </a:extLst>
          </p:cNvPr>
          <p:cNvPicPr>
            <a:picLocks noChangeAspect="1"/>
          </p:cNvPicPr>
          <p:nvPr/>
        </p:nvPicPr>
        <p:blipFill rotWithShape="1">
          <a:blip r:embed="rId6" cstate="print">
            <a:extLst>
              <a:ext uri="{28A0092B-C50C-407E-A947-70E740481C1C}">
                <a14:useLocalDpi xmlns:a14="http://schemas.microsoft.com/office/drawing/2010/main" val="0"/>
              </a:ext>
              <a:ext uri="{96DAC541-7B7A-43D3-8B79-37D633B846F1}">
                <asvg:svgBlip xmlns:asvg="http://schemas.microsoft.com/office/drawing/2016/SVG/main" r:embed="rId7"/>
              </a:ext>
            </a:extLst>
          </a:blip>
          <a:srcRect l="18435" r="19256" b="20538"/>
          <a:stretch/>
        </p:blipFill>
        <p:spPr>
          <a:xfrm>
            <a:off x="8866470" y="1174839"/>
            <a:ext cx="615655" cy="785140"/>
          </a:xfrm>
          <a:prstGeom prst="rect">
            <a:avLst/>
          </a:prstGeom>
        </p:spPr>
      </p:pic>
      <p:sp>
        <p:nvSpPr>
          <p:cNvPr id="14" name="Title 1">
            <a:extLst>
              <a:ext uri="{FF2B5EF4-FFF2-40B4-BE49-F238E27FC236}">
                <a16:creationId xmlns:a16="http://schemas.microsoft.com/office/drawing/2014/main" id="{635B7F99-F1EC-4610-A738-9B5FAD12DF1D}"/>
              </a:ext>
            </a:extLst>
          </p:cNvPr>
          <p:cNvSpPr txBox="1">
            <a:spLocks/>
          </p:cNvSpPr>
          <p:nvPr/>
        </p:nvSpPr>
        <p:spPr>
          <a:xfrm>
            <a:off x="546588" y="399712"/>
            <a:ext cx="8319882" cy="506232"/>
          </a:xfrm>
          <a:prstGeom prst="rect">
            <a:avLst/>
          </a:prstGeom>
        </p:spPr>
        <p:txBody>
          <a:bodyPr vert="horz" lIns="91440" tIns="45720" rIns="91440" bIns="45720" rtlCol="0" anchor="t">
            <a:noAutofit/>
          </a:bodyPr>
          <a:lstStyle>
            <a:lvl1pPr algn="l" defTabSz="914400" rtl="0" eaLnBrk="1" latinLnBrk="0" hangingPunct="1">
              <a:lnSpc>
                <a:spcPct val="90000"/>
              </a:lnSpc>
              <a:spcBef>
                <a:spcPct val="0"/>
              </a:spcBef>
              <a:buNone/>
              <a:defRPr sz="6000" b="1" kern="1200">
                <a:solidFill>
                  <a:schemeClr val="tx1"/>
                </a:solidFill>
                <a:latin typeface="+mn-lt"/>
                <a:ea typeface="+mj-ea"/>
                <a:cs typeface="+mj-cs"/>
              </a:defRPr>
            </a:lvl1pPr>
          </a:lstStyle>
          <a:p>
            <a:r>
              <a:rPr lang="fr-FR" sz="2800" noProof="1">
                <a:solidFill>
                  <a:srgbClr val="1A7079"/>
                </a:solidFill>
                <a:latin typeface="Trebuchet MS" panose="020B0603020202020204" pitchFamily="34" charset="0"/>
              </a:rPr>
              <a:t>LA DOCUMENTATION VALIDEE PAR LA CPPNI</a:t>
            </a:r>
          </a:p>
        </p:txBody>
      </p:sp>
      <p:sp>
        <p:nvSpPr>
          <p:cNvPr id="2" name="Slide Number Placeholder 3">
            <a:extLst>
              <a:ext uri="{FF2B5EF4-FFF2-40B4-BE49-F238E27FC236}">
                <a16:creationId xmlns:a16="http://schemas.microsoft.com/office/drawing/2014/main" id="{1F5CB4A7-29D2-CFEF-DD95-22FF631BB0E7}"/>
              </a:ext>
            </a:extLst>
          </p:cNvPr>
          <p:cNvSpPr>
            <a:spLocks noGrp="1"/>
          </p:cNvSpPr>
          <p:nvPr>
            <p:ph type="sldNum" sz="quarter" idx="12"/>
          </p:nvPr>
        </p:nvSpPr>
        <p:spPr>
          <a:xfrm>
            <a:off x="10961892" y="6356350"/>
            <a:ext cx="391907" cy="365125"/>
          </a:xfrm>
        </p:spPr>
        <p:txBody>
          <a:bodyPr/>
          <a:lstStyle/>
          <a:p>
            <a:fld id="{2737FE23-76C1-5144-87C5-A6B73D758774}" type="slidenum">
              <a:rPr lang="fr-FR" smtClean="0">
                <a:solidFill>
                  <a:schemeClr val="tx1"/>
                </a:solidFill>
              </a:rPr>
              <a:pPr/>
              <a:t>3</a:t>
            </a:fld>
            <a:endParaRPr lang="fr-FR" dirty="0">
              <a:solidFill>
                <a:schemeClr val="tx1"/>
              </a:solidFill>
            </a:endParaRPr>
          </a:p>
        </p:txBody>
      </p:sp>
    </p:spTree>
    <p:extLst>
      <p:ext uri="{BB962C8B-B14F-4D97-AF65-F5344CB8AC3E}">
        <p14:creationId xmlns:p14="http://schemas.microsoft.com/office/powerpoint/2010/main" val="29350209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 3">
            <a:extLst>
              <a:ext uri="{FF2B5EF4-FFF2-40B4-BE49-F238E27FC236}">
                <a16:creationId xmlns:a16="http://schemas.microsoft.com/office/drawing/2014/main" id="{B4F4C650-1C73-45A5-9FCF-0FE9B9CCF16C}"/>
              </a:ext>
            </a:extLst>
          </p:cNvPr>
          <p:cNvPicPr>
            <a:picLocks noChangeAspect="1"/>
          </p:cNvPicPr>
          <p:nvPr/>
        </p:nvPicPr>
        <p:blipFill>
          <a:blip r:embed="rId3"/>
          <a:stretch>
            <a:fillRect/>
          </a:stretch>
        </p:blipFill>
        <p:spPr>
          <a:xfrm>
            <a:off x="1979638" y="2154400"/>
            <a:ext cx="7461352" cy="3787202"/>
          </a:xfrm>
          <a:prstGeom prst="rect">
            <a:avLst/>
          </a:prstGeom>
        </p:spPr>
      </p:pic>
      <p:sp>
        <p:nvSpPr>
          <p:cNvPr id="14" name="Oval 13">
            <a:extLst>
              <a:ext uri="{FF2B5EF4-FFF2-40B4-BE49-F238E27FC236}">
                <a16:creationId xmlns:a16="http://schemas.microsoft.com/office/drawing/2014/main" id="{FE680AD2-20AD-46F8-9117-FEA4BFD87449}"/>
              </a:ext>
            </a:extLst>
          </p:cNvPr>
          <p:cNvSpPr/>
          <p:nvPr/>
        </p:nvSpPr>
        <p:spPr>
          <a:xfrm>
            <a:off x="3223594" y="3267401"/>
            <a:ext cx="162560" cy="172720"/>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sz="2000" dirty="0">
              <a:latin typeface="Trebuchet MS" panose="020B0603020202020204" pitchFamily="34" charset="0"/>
            </a:endParaRPr>
          </a:p>
        </p:txBody>
      </p:sp>
      <p:sp>
        <p:nvSpPr>
          <p:cNvPr id="15" name="Oval 14">
            <a:extLst>
              <a:ext uri="{FF2B5EF4-FFF2-40B4-BE49-F238E27FC236}">
                <a16:creationId xmlns:a16="http://schemas.microsoft.com/office/drawing/2014/main" id="{C757416F-A0F1-4543-8015-DF5484236661}"/>
              </a:ext>
            </a:extLst>
          </p:cNvPr>
          <p:cNvSpPr/>
          <p:nvPr/>
        </p:nvSpPr>
        <p:spPr>
          <a:xfrm>
            <a:off x="5547754" y="3251396"/>
            <a:ext cx="162560" cy="172720"/>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sz="2000" dirty="0">
              <a:latin typeface="Trebuchet MS" panose="020B0603020202020204" pitchFamily="34" charset="0"/>
            </a:endParaRPr>
          </a:p>
        </p:txBody>
      </p:sp>
      <p:sp>
        <p:nvSpPr>
          <p:cNvPr id="16" name="Oval 15">
            <a:extLst>
              <a:ext uri="{FF2B5EF4-FFF2-40B4-BE49-F238E27FC236}">
                <a16:creationId xmlns:a16="http://schemas.microsoft.com/office/drawing/2014/main" id="{A16D19D7-4E5C-4A37-A3E8-F1E08230A393}"/>
              </a:ext>
            </a:extLst>
          </p:cNvPr>
          <p:cNvSpPr/>
          <p:nvPr/>
        </p:nvSpPr>
        <p:spPr>
          <a:xfrm>
            <a:off x="8084392" y="3350681"/>
            <a:ext cx="162560" cy="172720"/>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sz="2000" dirty="0">
              <a:latin typeface="Trebuchet MS" panose="020B0603020202020204" pitchFamily="34" charset="0"/>
            </a:endParaRPr>
          </a:p>
        </p:txBody>
      </p:sp>
      <p:cxnSp>
        <p:nvCxnSpPr>
          <p:cNvPr id="24" name="Straight Connector 23">
            <a:extLst>
              <a:ext uri="{FF2B5EF4-FFF2-40B4-BE49-F238E27FC236}">
                <a16:creationId xmlns:a16="http://schemas.microsoft.com/office/drawing/2014/main" id="{CDC663FB-6645-4C42-802D-2FA66BC60511}"/>
              </a:ext>
            </a:extLst>
          </p:cNvPr>
          <p:cNvCxnSpPr>
            <a:cxnSpLocks/>
            <a:stCxn id="14" idx="6"/>
            <a:endCxn id="15" idx="2"/>
          </p:cNvCxnSpPr>
          <p:nvPr/>
        </p:nvCxnSpPr>
        <p:spPr>
          <a:xfrm flipV="1">
            <a:off x="3386154" y="3337756"/>
            <a:ext cx="2161600" cy="16005"/>
          </a:xfrm>
          <a:prstGeom prst="line">
            <a:avLst/>
          </a:prstGeom>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D0908340-4EFA-4B34-81D9-33177552ED95}"/>
              </a:ext>
            </a:extLst>
          </p:cNvPr>
          <p:cNvCxnSpPr>
            <a:cxnSpLocks/>
            <a:stCxn id="15" idx="6"/>
            <a:endCxn id="16" idx="2"/>
          </p:cNvCxnSpPr>
          <p:nvPr/>
        </p:nvCxnSpPr>
        <p:spPr>
          <a:xfrm>
            <a:off x="5710314" y="3337756"/>
            <a:ext cx="2374078" cy="99285"/>
          </a:xfrm>
          <a:prstGeom prst="line">
            <a:avLst/>
          </a:prstGeom>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94D58901-4B35-4CBC-BA12-F8E877A64EAC}"/>
              </a:ext>
            </a:extLst>
          </p:cNvPr>
          <p:cNvCxnSpPr>
            <a:cxnSpLocks/>
            <a:stCxn id="37" idx="2"/>
            <a:endCxn id="14" idx="1"/>
          </p:cNvCxnSpPr>
          <p:nvPr/>
        </p:nvCxnSpPr>
        <p:spPr>
          <a:xfrm>
            <a:off x="1146261" y="3182689"/>
            <a:ext cx="2101139" cy="110006"/>
          </a:xfrm>
          <a:prstGeom prst="line">
            <a:avLst/>
          </a:prstGeom>
        </p:spPr>
        <p:style>
          <a:lnRef idx="1">
            <a:schemeClr val="accent1"/>
          </a:lnRef>
          <a:fillRef idx="0">
            <a:schemeClr val="accent1"/>
          </a:fillRef>
          <a:effectRef idx="0">
            <a:schemeClr val="accent1"/>
          </a:effectRef>
          <a:fontRef idx="minor">
            <a:schemeClr val="tx1"/>
          </a:fontRef>
        </p:style>
      </p:cxnSp>
      <p:sp>
        <p:nvSpPr>
          <p:cNvPr id="37" name="TextBox 36">
            <a:extLst>
              <a:ext uri="{FF2B5EF4-FFF2-40B4-BE49-F238E27FC236}">
                <a16:creationId xmlns:a16="http://schemas.microsoft.com/office/drawing/2014/main" id="{AB25D27E-C5AD-4B02-BD94-DC8F8730D9CB}"/>
              </a:ext>
            </a:extLst>
          </p:cNvPr>
          <p:cNvSpPr txBox="1"/>
          <p:nvPr/>
        </p:nvSpPr>
        <p:spPr>
          <a:xfrm>
            <a:off x="430207" y="2844135"/>
            <a:ext cx="1432107" cy="338554"/>
          </a:xfrm>
          <a:prstGeom prst="rect">
            <a:avLst/>
          </a:prstGeom>
          <a:noFill/>
        </p:spPr>
        <p:txBody>
          <a:bodyPr wrap="square">
            <a:spAutoFit/>
          </a:bodyPr>
          <a:lstStyle/>
          <a:p>
            <a:r>
              <a:rPr lang="fr-FR" sz="1600" b="1" dirty="0">
                <a:solidFill>
                  <a:schemeClr val="accent1"/>
                </a:solidFill>
                <a:latin typeface="Trebuchet MS" panose="020B0603020202020204" pitchFamily="34" charset="0"/>
              </a:rPr>
              <a:t>Comptable</a:t>
            </a:r>
          </a:p>
        </p:txBody>
      </p:sp>
      <p:sp>
        <p:nvSpPr>
          <p:cNvPr id="41" name="Oval 40">
            <a:extLst>
              <a:ext uri="{FF2B5EF4-FFF2-40B4-BE49-F238E27FC236}">
                <a16:creationId xmlns:a16="http://schemas.microsoft.com/office/drawing/2014/main" id="{F802DB66-5624-40DA-B001-571323995B09}"/>
              </a:ext>
            </a:extLst>
          </p:cNvPr>
          <p:cNvSpPr/>
          <p:nvPr/>
        </p:nvSpPr>
        <p:spPr>
          <a:xfrm>
            <a:off x="3085477" y="4844580"/>
            <a:ext cx="162560" cy="172720"/>
          </a:xfrm>
          <a:prstGeom prst="ellipse">
            <a:avLst/>
          </a:prstGeom>
        </p:spPr>
        <p:style>
          <a:lnRef idx="1">
            <a:schemeClr val="dk1"/>
          </a:lnRef>
          <a:fillRef idx="3">
            <a:schemeClr val="dk1"/>
          </a:fillRef>
          <a:effectRef idx="2">
            <a:schemeClr val="dk1"/>
          </a:effectRef>
          <a:fontRef idx="minor">
            <a:schemeClr val="lt1"/>
          </a:fontRef>
        </p:style>
        <p:txBody>
          <a:bodyPr rtlCol="0" anchor="ctr"/>
          <a:lstStyle/>
          <a:p>
            <a:pPr algn="ctr"/>
            <a:endParaRPr lang="fr-FR" sz="2000" dirty="0">
              <a:latin typeface="Trebuchet MS" panose="020B0603020202020204" pitchFamily="34" charset="0"/>
            </a:endParaRPr>
          </a:p>
        </p:txBody>
      </p:sp>
      <p:sp>
        <p:nvSpPr>
          <p:cNvPr id="42" name="Oval 41">
            <a:extLst>
              <a:ext uri="{FF2B5EF4-FFF2-40B4-BE49-F238E27FC236}">
                <a16:creationId xmlns:a16="http://schemas.microsoft.com/office/drawing/2014/main" id="{88784BDC-8743-471C-A86E-B71F92A39BDF}"/>
              </a:ext>
            </a:extLst>
          </p:cNvPr>
          <p:cNvSpPr/>
          <p:nvPr/>
        </p:nvSpPr>
        <p:spPr>
          <a:xfrm>
            <a:off x="5633873" y="4387517"/>
            <a:ext cx="162560" cy="172720"/>
          </a:xfrm>
          <a:prstGeom prst="ellipse">
            <a:avLst/>
          </a:prstGeom>
        </p:spPr>
        <p:style>
          <a:lnRef idx="1">
            <a:schemeClr val="dk1"/>
          </a:lnRef>
          <a:fillRef idx="3">
            <a:schemeClr val="dk1"/>
          </a:fillRef>
          <a:effectRef idx="2">
            <a:schemeClr val="dk1"/>
          </a:effectRef>
          <a:fontRef idx="minor">
            <a:schemeClr val="lt1"/>
          </a:fontRef>
        </p:style>
        <p:txBody>
          <a:bodyPr rtlCol="0" anchor="ctr"/>
          <a:lstStyle/>
          <a:p>
            <a:pPr algn="ctr"/>
            <a:endParaRPr lang="fr-FR" sz="2000" dirty="0">
              <a:latin typeface="Trebuchet MS" panose="020B0603020202020204" pitchFamily="34" charset="0"/>
            </a:endParaRPr>
          </a:p>
        </p:txBody>
      </p:sp>
      <p:sp>
        <p:nvSpPr>
          <p:cNvPr id="43" name="Oval 42">
            <a:extLst>
              <a:ext uri="{FF2B5EF4-FFF2-40B4-BE49-F238E27FC236}">
                <a16:creationId xmlns:a16="http://schemas.microsoft.com/office/drawing/2014/main" id="{07C3BFAD-E5D5-45EF-AE13-54FA8DCAD869}"/>
              </a:ext>
            </a:extLst>
          </p:cNvPr>
          <p:cNvSpPr/>
          <p:nvPr/>
        </p:nvSpPr>
        <p:spPr>
          <a:xfrm>
            <a:off x="7957679" y="4407703"/>
            <a:ext cx="162560" cy="172720"/>
          </a:xfrm>
          <a:prstGeom prst="ellipse">
            <a:avLst/>
          </a:prstGeom>
        </p:spPr>
        <p:style>
          <a:lnRef idx="1">
            <a:schemeClr val="dk1"/>
          </a:lnRef>
          <a:fillRef idx="3">
            <a:schemeClr val="dk1"/>
          </a:fillRef>
          <a:effectRef idx="2">
            <a:schemeClr val="dk1"/>
          </a:effectRef>
          <a:fontRef idx="minor">
            <a:schemeClr val="lt1"/>
          </a:fontRef>
        </p:style>
        <p:txBody>
          <a:bodyPr rtlCol="0" anchor="ctr"/>
          <a:lstStyle/>
          <a:p>
            <a:pPr algn="ctr"/>
            <a:endParaRPr lang="fr-FR" sz="2000" dirty="0">
              <a:latin typeface="Trebuchet MS" panose="020B0603020202020204" pitchFamily="34" charset="0"/>
            </a:endParaRPr>
          </a:p>
        </p:txBody>
      </p:sp>
      <p:cxnSp>
        <p:nvCxnSpPr>
          <p:cNvPr id="46" name="Straight Connector 45">
            <a:extLst>
              <a:ext uri="{FF2B5EF4-FFF2-40B4-BE49-F238E27FC236}">
                <a16:creationId xmlns:a16="http://schemas.microsoft.com/office/drawing/2014/main" id="{781C56F3-324A-493B-9854-B95C64DBA975}"/>
              </a:ext>
            </a:extLst>
          </p:cNvPr>
          <p:cNvCxnSpPr>
            <a:cxnSpLocks/>
            <a:stCxn id="41" idx="6"/>
            <a:endCxn id="42" idx="2"/>
          </p:cNvCxnSpPr>
          <p:nvPr/>
        </p:nvCxnSpPr>
        <p:spPr>
          <a:xfrm flipV="1">
            <a:off x="3248037" y="4473877"/>
            <a:ext cx="2385836" cy="457063"/>
          </a:xfrm>
          <a:prstGeom prst="line">
            <a:avLst/>
          </a:prstGeom>
        </p:spPr>
        <p:style>
          <a:lnRef idx="1">
            <a:schemeClr val="dk1"/>
          </a:lnRef>
          <a:fillRef idx="0">
            <a:schemeClr val="dk1"/>
          </a:fillRef>
          <a:effectRef idx="0">
            <a:schemeClr val="dk1"/>
          </a:effectRef>
          <a:fontRef idx="minor">
            <a:schemeClr val="tx1"/>
          </a:fontRef>
        </p:style>
      </p:cxnSp>
      <p:cxnSp>
        <p:nvCxnSpPr>
          <p:cNvPr id="47" name="Straight Connector 46">
            <a:extLst>
              <a:ext uri="{FF2B5EF4-FFF2-40B4-BE49-F238E27FC236}">
                <a16:creationId xmlns:a16="http://schemas.microsoft.com/office/drawing/2014/main" id="{61697999-F933-4854-A887-6D5A760F628C}"/>
              </a:ext>
            </a:extLst>
          </p:cNvPr>
          <p:cNvCxnSpPr>
            <a:cxnSpLocks/>
            <a:stCxn id="42" idx="6"/>
            <a:endCxn id="43" idx="2"/>
          </p:cNvCxnSpPr>
          <p:nvPr/>
        </p:nvCxnSpPr>
        <p:spPr>
          <a:xfrm>
            <a:off x="5796433" y="4473877"/>
            <a:ext cx="2161246" cy="20186"/>
          </a:xfrm>
          <a:prstGeom prst="line">
            <a:avLst/>
          </a:prstGeom>
        </p:spPr>
        <p:style>
          <a:lnRef idx="1">
            <a:schemeClr val="dk1"/>
          </a:lnRef>
          <a:fillRef idx="0">
            <a:schemeClr val="dk1"/>
          </a:fillRef>
          <a:effectRef idx="0">
            <a:schemeClr val="dk1"/>
          </a:effectRef>
          <a:fontRef idx="minor">
            <a:schemeClr val="tx1"/>
          </a:fontRef>
        </p:style>
      </p:cxnSp>
      <p:cxnSp>
        <p:nvCxnSpPr>
          <p:cNvPr id="49" name="Straight Connector 48">
            <a:extLst>
              <a:ext uri="{FF2B5EF4-FFF2-40B4-BE49-F238E27FC236}">
                <a16:creationId xmlns:a16="http://schemas.microsoft.com/office/drawing/2014/main" id="{DE3FCCB9-0AAD-494E-9F12-354D9694180A}"/>
              </a:ext>
            </a:extLst>
          </p:cNvPr>
          <p:cNvCxnSpPr>
            <a:cxnSpLocks/>
            <a:stCxn id="50" idx="3"/>
            <a:endCxn id="41" idx="3"/>
          </p:cNvCxnSpPr>
          <p:nvPr/>
        </p:nvCxnSpPr>
        <p:spPr>
          <a:xfrm>
            <a:off x="1764726" y="4721557"/>
            <a:ext cx="1344557" cy="270449"/>
          </a:xfrm>
          <a:prstGeom prst="line">
            <a:avLst/>
          </a:prstGeom>
        </p:spPr>
        <p:style>
          <a:lnRef idx="1">
            <a:schemeClr val="dk1"/>
          </a:lnRef>
          <a:fillRef idx="0">
            <a:schemeClr val="dk1"/>
          </a:fillRef>
          <a:effectRef idx="0">
            <a:schemeClr val="dk1"/>
          </a:effectRef>
          <a:fontRef idx="minor">
            <a:schemeClr val="tx1"/>
          </a:fontRef>
        </p:style>
      </p:cxnSp>
      <p:sp>
        <p:nvSpPr>
          <p:cNvPr id="50" name="TextBox 49">
            <a:extLst>
              <a:ext uri="{FF2B5EF4-FFF2-40B4-BE49-F238E27FC236}">
                <a16:creationId xmlns:a16="http://schemas.microsoft.com/office/drawing/2014/main" id="{E64B5FA6-C243-466E-8009-E4FAF72429AB}"/>
              </a:ext>
            </a:extLst>
          </p:cNvPr>
          <p:cNvSpPr txBox="1"/>
          <p:nvPr/>
        </p:nvSpPr>
        <p:spPr>
          <a:xfrm>
            <a:off x="232889" y="4429169"/>
            <a:ext cx="1531837" cy="584775"/>
          </a:xfrm>
          <a:prstGeom prst="rect">
            <a:avLst/>
          </a:prstGeom>
          <a:noFill/>
        </p:spPr>
        <p:txBody>
          <a:bodyPr wrap="square">
            <a:spAutoFit/>
          </a:bodyPr>
          <a:lstStyle/>
          <a:p>
            <a:pPr algn="ctr"/>
            <a:r>
              <a:rPr lang="fr-FR" sz="1600" dirty="0">
                <a:latin typeface="Trebuchet MS" panose="020B0603020202020204" pitchFamily="34" charset="0"/>
              </a:rPr>
              <a:t>Responsable comptabilité</a:t>
            </a:r>
          </a:p>
        </p:txBody>
      </p:sp>
      <p:sp>
        <p:nvSpPr>
          <p:cNvPr id="52" name="object 8">
            <a:extLst>
              <a:ext uri="{FF2B5EF4-FFF2-40B4-BE49-F238E27FC236}">
                <a16:creationId xmlns:a16="http://schemas.microsoft.com/office/drawing/2014/main" id="{EE24E91D-FDA7-4455-8B5C-C3062F04CF0A}"/>
              </a:ext>
            </a:extLst>
          </p:cNvPr>
          <p:cNvSpPr txBox="1"/>
          <p:nvPr/>
        </p:nvSpPr>
        <p:spPr>
          <a:xfrm>
            <a:off x="9538364" y="2447558"/>
            <a:ext cx="2289915" cy="2240784"/>
          </a:xfrm>
          <a:prstGeom prst="rect">
            <a:avLst/>
          </a:prstGeom>
        </p:spPr>
        <p:txBody>
          <a:bodyPr vert="horz" wrap="square" lIns="0" tIns="16933" rIns="0" bIns="0" rtlCol="0">
            <a:spAutoFit/>
          </a:bodyPr>
          <a:lstStyle/>
          <a:p>
            <a:pPr marL="16933">
              <a:spcBef>
                <a:spcPts val="133"/>
              </a:spcBef>
            </a:pPr>
            <a:r>
              <a:rPr lang="fr-FR" b="1" dirty="0">
                <a:solidFill>
                  <a:srgbClr val="F99C05"/>
                </a:solidFill>
                <a:latin typeface="Trebuchet MS" panose="020B0603020202020204" pitchFamily="34" charset="0"/>
                <a:cs typeface="Arial"/>
              </a:rPr>
              <a:t>Faire l’exercice :</a:t>
            </a:r>
          </a:p>
          <a:p>
            <a:pPr marL="16933">
              <a:spcBef>
                <a:spcPts val="133"/>
              </a:spcBef>
            </a:pPr>
            <a:r>
              <a:rPr lang="fr-FR" sz="1600" dirty="0">
                <a:latin typeface="Trebuchet MS" panose="020B0603020202020204" pitchFamily="34" charset="0"/>
                <a:cs typeface="Arial"/>
              </a:rPr>
              <a:t>Sur la base du référentiel, des missions et activités des emplois</a:t>
            </a:r>
          </a:p>
          <a:p>
            <a:pPr marL="16933">
              <a:spcBef>
                <a:spcPts val="133"/>
              </a:spcBef>
            </a:pPr>
            <a:endParaRPr lang="fr-FR" sz="1600" dirty="0">
              <a:latin typeface="Trebuchet MS" panose="020B0603020202020204" pitchFamily="34" charset="0"/>
              <a:cs typeface="Arial"/>
            </a:endParaRPr>
          </a:p>
          <a:p>
            <a:pPr marL="16933">
              <a:spcBef>
                <a:spcPts val="133"/>
              </a:spcBef>
            </a:pPr>
            <a:r>
              <a:rPr lang="fr-FR" sz="1600" dirty="0">
                <a:latin typeface="Trebuchet MS" panose="020B0603020202020204" pitchFamily="34" charset="0"/>
                <a:cs typeface="Arial"/>
              </a:rPr>
              <a:t>Valider et analyser les écarts significatifs entre les emplois</a:t>
            </a:r>
            <a:endParaRPr lang="fr-FR" sz="1600" b="1" dirty="0">
              <a:latin typeface="Trebuchet MS" panose="020B0603020202020204" pitchFamily="34" charset="0"/>
            </a:endParaRPr>
          </a:p>
          <a:p>
            <a:pPr marL="769601" marR="7620" indent="-228594">
              <a:spcBef>
                <a:spcPts val="7"/>
              </a:spcBef>
              <a:buClr>
                <a:schemeClr val="tx2"/>
              </a:buClr>
              <a:buFont typeface="Arial" panose="020B0604020202020204" pitchFamily="34" charset="0"/>
              <a:buChar char="•"/>
            </a:pPr>
            <a:endParaRPr sz="1200" dirty="0">
              <a:solidFill>
                <a:schemeClr val="tx2"/>
              </a:solidFill>
              <a:latin typeface="Trebuchet MS" panose="020B0603020202020204" pitchFamily="34" charset="0"/>
              <a:cs typeface="Arial"/>
            </a:endParaRPr>
          </a:p>
        </p:txBody>
      </p:sp>
      <p:pic>
        <p:nvPicPr>
          <p:cNvPr id="54" name="Image 53">
            <a:extLst>
              <a:ext uri="{FF2B5EF4-FFF2-40B4-BE49-F238E27FC236}">
                <a16:creationId xmlns:a16="http://schemas.microsoft.com/office/drawing/2014/main" id="{7CAB91EC-5C44-4275-8B66-86CB7CC3DAEB}"/>
              </a:ext>
            </a:extLst>
          </p:cNvPr>
          <p:cNvPicPr>
            <a:picLocks noChangeAspect="1"/>
          </p:cNvPicPr>
          <p:nvPr/>
        </p:nvPicPr>
        <p:blipFill>
          <a:blip r:embed="rId4"/>
          <a:stretch>
            <a:fillRect/>
          </a:stretch>
        </p:blipFill>
        <p:spPr>
          <a:xfrm>
            <a:off x="546588" y="6541778"/>
            <a:ext cx="5016814" cy="96925"/>
          </a:xfrm>
          <a:prstGeom prst="rect">
            <a:avLst/>
          </a:prstGeom>
        </p:spPr>
      </p:pic>
      <p:pic>
        <p:nvPicPr>
          <p:cNvPr id="55" name="Image 54">
            <a:extLst>
              <a:ext uri="{FF2B5EF4-FFF2-40B4-BE49-F238E27FC236}">
                <a16:creationId xmlns:a16="http://schemas.microsoft.com/office/drawing/2014/main" id="{D9164D0F-2809-4622-9CEE-00C5CC4846EC}"/>
              </a:ext>
            </a:extLst>
          </p:cNvPr>
          <p:cNvPicPr>
            <a:picLocks noChangeAspect="1"/>
          </p:cNvPicPr>
          <p:nvPr/>
        </p:nvPicPr>
        <p:blipFill>
          <a:blip r:embed="rId5"/>
          <a:stretch>
            <a:fillRect/>
          </a:stretch>
        </p:blipFill>
        <p:spPr>
          <a:xfrm>
            <a:off x="11418139" y="6246796"/>
            <a:ext cx="391907" cy="391907"/>
          </a:xfrm>
          <a:prstGeom prst="rect">
            <a:avLst/>
          </a:prstGeom>
        </p:spPr>
      </p:pic>
      <p:sp>
        <p:nvSpPr>
          <p:cNvPr id="57" name="Content Placeholder 1">
            <a:extLst>
              <a:ext uri="{FF2B5EF4-FFF2-40B4-BE49-F238E27FC236}">
                <a16:creationId xmlns:a16="http://schemas.microsoft.com/office/drawing/2014/main" id="{D827B7B7-A80C-4BBE-8FF0-A7E08055E242}"/>
              </a:ext>
            </a:extLst>
          </p:cNvPr>
          <p:cNvSpPr txBox="1">
            <a:spLocks/>
          </p:cNvSpPr>
          <p:nvPr/>
        </p:nvSpPr>
        <p:spPr>
          <a:xfrm>
            <a:off x="623887" y="1391652"/>
            <a:ext cx="10944225" cy="435133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fr-FR" sz="1800" dirty="0">
                <a:latin typeface="Trebuchet MS" panose="020B0603020202020204" pitchFamily="34" charset="0"/>
              </a:rPr>
              <a:t>FAIRE UNE PESÉE ET IDENTIFIER LES DEGRÉS DIFFÉRENCIANTS POUR CHACUN DES EMPLOIS ET LE CLASSEMENT ASSOCIÉS</a:t>
            </a:r>
          </a:p>
          <a:p>
            <a:pPr marL="0" indent="0">
              <a:buNone/>
            </a:pPr>
            <a:endParaRPr lang="fr-FR" sz="2400" dirty="0">
              <a:latin typeface="Trebuchet MS" panose="020B0603020202020204" pitchFamily="34" charset="0"/>
            </a:endParaRPr>
          </a:p>
        </p:txBody>
      </p:sp>
      <p:sp>
        <p:nvSpPr>
          <p:cNvPr id="51" name="Title 1">
            <a:extLst>
              <a:ext uri="{FF2B5EF4-FFF2-40B4-BE49-F238E27FC236}">
                <a16:creationId xmlns:a16="http://schemas.microsoft.com/office/drawing/2014/main" id="{4F6A7760-DA97-4F1A-8E09-59FC2D0AA65F}"/>
              </a:ext>
            </a:extLst>
          </p:cNvPr>
          <p:cNvSpPr txBox="1">
            <a:spLocks/>
          </p:cNvSpPr>
          <p:nvPr/>
        </p:nvSpPr>
        <p:spPr>
          <a:xfrm>
            <a:off x="546588" y="399712"/>
            <a:ext cx="9993184" cy="452032"/>
          </a:xfrm>
          <a:prstGeom prst="rect">
            <a:avLst/>
          </a:prstGeom>
        </p:spPr>
        <p:txBody>
          <a:bodyPr vert="horz" lIns="91440" tIns="45720" rIns="91440" bIns="45720" rtlCol="0" anchor="t">
            <a:noAutofit/>
          </a:bodyPr>
          <a:lstStyle>
            <a:lvl1pPr algn="l" defTabSz="914400" rtl="0" eaLnBrk="1" latinLnBrk="0" hangingPunct="1">
              <a:lnSpc>
                <a:spcPct val="90000"/>
              </a:lnSpc>
              <a:spcBef>
                <a:spcPct val="0"/>
              </a:spcBef>
              <a:buNone/>
              <a:defRPr sz="6000" b="1" kern="1200">
                <a:solidFill>
                  <a:schemeClr val="tx1"/>
                </a:solidFill>
                <a:latin typeface="+mn-lt"/>
                <a:ea typeface="+mj-ea"/>
                <a:cs typeface="+mj-cs"/>
              </a:defRPr>
            </a:lvl1pPr>
          </a:lstStyle>
          <a:p>
            <a:r>
              <a:rPr lang="fr-FR" sz="2800" noProof="1">
                <a:solidFill>
                  <a:srgbClr val="1A7079"/>
                </a:solidFill>
                <a:latin typeface="Trebuchet MS" panose="020B0603020202020204" pitchFamily="34" charset="0"/>
              </a:rPr>
              <a:t>CONSIGNE / MISE EN SITUATION</a:t>
            </a:r>
          </a:p>
          <a:p>
            <a:r>
              <a:rPr lang="fr-FR" sz="2800" noProof="1">
                <a:solidFill>
                  <a:srgbClr val="1A7079"/>
                </a:solidFill>
                <a:latin typeface="Trebuchet MS" panose="020B0603020202020204" pitchFamily="34" charset="0"/>
              </a:rPr>
              <a:t>Faire l’exercice</a:t>
            </a:r>
          </a:p>
        </p:txBody>
      </p:sp>
      <p:pic>
        <p:nvPicPr>
          <p:cNvPr id="6" name="Graphique 11" descr="Engrenages">
            <a:extLst>
              <a:ext uri="{FF2B5EF4-FFF2-40B4-BE49-F238E27FC236}">
                <a16:creationId xmlns:a16="http://schemas.microsoft.com/office/drawing/2014/main" id="{0EBA1AE1-F2C1-E09F-8396-EED4D3D04DA4}"/>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10221780" y="138475"/>
            <a:ext cx="914400" cy="914400"/>
          </a:xfrm>
          <a:prstGeom prst="rect">
            <a:avLst/>
          </a:prstGeom>
        </p:spPr>
      </p:pic>
      <p:pic>
        <p:nvPicPr>
          <p:cNvPr id="2" name="Picture 2">
            <a:extLst>
              <a:ext uri="{FF2B5EF4-FFF2-40B4-BE49-F238E27FC236}">
                <a16:creationId xmlns:a16="http://schemas.microsoft.com/office/drawing/2014/main" id="{FF2E7799-F395-BFBF-5DCB-7ABDDE70B90D}"/>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1070007" y="937032"/>
            <a:ext cx="973626" cy="9764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Slide Number Placeholder 3">
            <a:extLst>
              <a:ext uri="{FF2B5EF4-FFF2-40B4-BE49-F238E27FC236}">
                <a16:creationId xmlns:a16="http://schemas.microsoft.com/office/drawing/2014/main" id="{60F4ECF2-4FD7-070F-4404-A8BC576A1840}"/>
              </a:ext>
            </a:extLst>
          </p:cNvPr>
          <p:cNvSpPr>
            <a:spLocks noGrp="1"/>
          </p:cNvSpPr>
          <p:nvPr>
            <p:ph type="sldNum" sz="quarter" idx="12"/>
          </p:nvPr>
        </p:nvSpPr>
        <p:spPr>
          <a:xfrm>
            <a:off x="10961892" y="6356350"/>
            <a:ext cx="391907" cy="365125"/>
          </a:xfrm>
        </p:spPr>
        <p:txBody>
          <a:bodyPr/>
          <a:lstStyle/>
          <a:p>
            <a:fld id="{2737FE23-76C1-5144-87C5-A6B73D758774}" type="slidenum">
              <a:rPr lang="fr-FR" smtClean="0">
                <a:solidFill>
                  <a:schemeClr val="tx1"/>
                </a:solidFill>
              </a:rPr>
              <a:pPr/>
              <a:t>30</a:t>
            </a:fld>
            <a:endParaRPr lang="fr-FR" dirty="0">
              <a:solidFill>
                <a:schemeClr val="tx1"/>
              </a:solidFill>
            </a:endParaRPr>
          </a:p>
        </p:txBody>
      </p:sp>
      <p:pic>
        <p:nvPicPr>
          <p:cNvPr id="9" name="Picture 7">
            <a:extLst>
              <a:ext uri="{FF2B5EF4-FFF2-40B4-BE49-F238E27FC236}">
                <a16:creationId xmlns:a16="http://schemas.microsoft.com/office/drawing/2014/main" id="{61A1077F-8B7E-7E8F-A208-F42384FF74C3}"/>
              </a:ext>
            </a:extLst>
          </p:cNvPr>
          <p:cNvPicPr>
            <a:picLocks noChangeAspect="1"/>
          </p:cNvPicPr>
          <p:nvPr/>
        </p:nvPicPr>
        <p:blipFill>
          <a:blip r:embed="rId9"/>
          <a:stretch>
            <a:fillRect/>
          </a:stretch>
        </p:blipFill>
        <p:spPr>
          <a:xfrm>
            <a:off x="10434622" y="4638398"/>
            <a:ext cx="1390663" cy="1606713"/>
          </a:xfrm>
          <a:prstGeom prst="rect">
            <a:avLst/>
          </a:prstGeom>
        </p:spPr>
      </p:pic>
    </p:spTree>
    <p:extLst>
      <p:ext uri="{BB962C8B-B14F-4D97-AF65-F5344CB8AC3E}">
        <p14:creationId xmlns:p14="http://schemas.microsoft.com/office/powerpoint/2010/main" val="50318810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F461F6B8-5134-AEEF-5804-F7E94A61012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070007" y="937032"/>
            <a:ext cx="973626" cy="9764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2" name="object 8">
            <a:extLst>
              <a:ext uri="{FF2B5EF4-FFF2-40B4-BE49-F238E27FC236}">
                <a16:creationId xmlns:a16="http://schemas.microsoft.com/office/drawing/2014/main" id="{EE24E91D-FDA7-4455-8B5C-C3062F04CF0A}"/>
              </a:ext>
            </a:extLst>
          </p:cNvPr>
          <p:cNvSpPr txBox="1"/>
          <p:nvPr/>
        </p:nvSpPr>
        <p:spPr>
          <a:xfrm>
            <a:off x="7190979" y="4954990"/>
            <a:ext cx="3060631" cy="1291806"/>
          </a:xfrm>
          <a:prstGeom prst="rect">
            <a:avLst/>
          </a:prstGeom>
        </p:spPr>
        <p:txBody>
          <a:bodyPr vert="horz" wrap="square" lIns="0" tIns="16933" rIns="0" bIns="0" rtlCol="0">
            <a:spAutoFit/>
          </a:bodyPr>
          <a:lstStyle/>
          <a:p>
            <a:pPr marL="16933">
              <a:spcBef>
                <a:spcPts val="133"/>
              </a:spcBef>
            </a:pPr>
            <a:r>
              <a:rPr lang="fr-FR" b="1" dirty="0">
                <a:solidFill>
                  <a:srgbClr val="F99C05"/>
                </a:solidFill>
                <a:latin typeface="Trebuchet MS" panose="020B0603020202020204" pitchFamily="34" charset="0"/>
                <a:cs typeface="Arial"/>
              </a:rPr>
              <a:t>Faire l’exercice </a:t>
            </a:r>
            <a:r>
              <a:rPr lang="fr-FR" dirty="0">
                <a:solidFill>
                  <a:srgbClr val="F99C05"/>
                </a:solidFill>
                <a:latin typeface="Trebuchet MS" panose="020B0603020202020204" pitchFamily="34" charset="0"/>
                <a:cs typeface="Arial"/>
              </a:rPr>
              <a:t>:</a:t>
            </a:r>
          </a:p>
          <a:p>
            <a:pPr marL="16933">
              <a:spcBef>
                <a:spcPts val="133"/>
              </a:spcBef>
            </a:pPr>
            <a:r>
              <a:rPr lang="fr-FR" sz="1600" dirty="0">
                <a:latin typeface="Trebuchet MS" panose="020B0603020202020204" pitchFamily="34" charset="0"/>
                <a:cs typeface="Arial"/>
              </a:rPr>
              <a:t>A partir de l’exemple de pesée du Guide et pour l’un de vos emplois, objectiver vos choix de degré pour un critère donné</a:t>
            </a:r>
            <a:endParaRPr sz="1200" dirty="0">
              <a:latin typeface="Trebuchet MS" panose="020B0603020202020204" pitchFamily="34" charset="0"/>
              <a:cs typeface="Arial"/>
            </a:endParaRPr>
          </a:p>
        </p:txBody>
      </p:sp>
      <p:pic>
        <p:nvPicPr>
          <p:cNvPr id="54" name="Image 53">
            <a:extLst>
              <a:ext uri="{FF2B5EF4-FFF2-40B4-BE49-F238E27FC236}">
                <a16:creationId xmlns:a16="http://schemas.microsoft.com/office/drawing/2014/main" id="{7CAB91EC-5C44-4275-8B66-86CB7CC3DAEB}"/>
              </a:ext>
            </a:extLst>
          </p:cNvPr>
          <p:cNvPicPr>
            <a:picLocks noChangeAspect="1"/>
          </p:cNvPicPr>
          <p:nvPr/>
        </p:nvPicPr>
        <p:blipFill>
          <a:blip r:embed="rId4"/>
          <a:stretch>
            <a:fillRect/>
          </a:stretch>
        </p:blipFill>
        <p:spPr>
          <a:xfrm>
            <a:off x="546588" y="6541778"/>
            <a:ext cx="5016814" cy="96925"/>
          </a:xfrm>
          <a:prstGeom prst="rect">
            <a:avLst/>
          </a:prstGeom>
        </p:spPr>
      </p:pic>
      <p:pic>
        <p:nvPicPr>
          <p:cNvPr id="55" name="Image 54">
            <a:extLst>
              <a:ext uri="{FF2B5EF4-FFF2-40B4-BE49-F238E27FC236}">
                <a16:creationId xmlns:a16="http://schemas.microsoft.com/office/drawing/2014/main" id="{D9164D0F-2809-4622-9CEE-00C5CC4846EC}"/>
              </a:ext>
            </a:extLst>
          </p:cNvPr>
          <p:cNvPicPr>
            <a:picLocks noChangeAspect="1"/>
          </p:cNvPicPr>
          <p:nvPr/>
        </p:nvPicPr>
        <p:blipFill>
          <a:blip r:embed="rId5"/>
          <a:stretch>
            <a:fillRect/>
          </a:stretch>
        </p:blipFill>
        <p:spPr>
          <a:xfrm>
            <a:off x="11418139" y="6246796"/>
            <a:ext cx="391907" cy="391907"/>
          </a:xfrm>
          <a:prstGeom prst="rect">
            <a:avLst/>
          </a:prstGeom>
        </p:spPr>
      </p:pic>
      <p:sp>
        <p:nvSpPr>
          <p:cNvPr id="57" name="Content Placeholder 1">
            <a:extLst>
              <a:ext uri="{FF2B5EF4-FFF2-40B4-BE49-F238E27FC236}">
                <a16:creationId xmlns:a16="http://schemas.microsoft.com/office/drawing/2014/main" id="{D827B7B7-A80C-4BBE-8FF0-A7E08055E242}"/>
              </a:ext>
            </a:extLst>
          </p:cNvPr>
          <p:cNvSpPr txBox="1">
            <a:spLocks/>
          </p:cNvSpPr>
          <p:nvPr/>
        </p:nvSpPr>
        <p:spPr>
          <a:xfrm>
            <a:off x="546588" y="1416245"/>
            <a:ext cx="10944225" cy="4351338"/>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spcBef>
                <a:spcPts val="0"/>
              </a:spcBef>
              <a:buNone/>
            </a:pPr>
            <a:r>
              <a:rPr lang="fr-FR" sz="1800" dirty="0">
                <a:latin typeface="Trebuchet MS" panose="020B0603020202020204" pitchFamily="34" charset="0"/>
              </a:rPr>
              <a:t>JUSTIFICATION DU CHOIX DES DEGRÉS</a:t>
            </a:r>
          </a:p>
          <a:p>
            <a:pPr marL="0" indent="0">
              <a:lnSpc>
                <a:spcPct val="100000"/>
              </a:lnSpc>
              <a:spcBef>
                <a:spcPts val="0"/>
              </a:spcBef>
              <a:buNone/>
            </a:pPr>
            <a:r>
              <a:rPr lang="fr-FR" sz="1200" b="1" dirty="0">
                <a:solidFill>
                  <a:srgbClr val="262626"/>
                </a:solidFill>
                <a:effectLst/>
                <a:latin typeface="Trebuchet MS" panose="020B0603020202020204" pitchFamily="34" charset="0"/>
                <a:ea typeface="Calibri" panose="020F0502020204030204" pitchFamily="34" charset="0"/>
                <a:cs typeface="Times New Roman" panose="02020603050405020304" pitchFamily="18" charset="0"/>
              </a:rPr>
              <a:t>Degré 4</a:t>
            </a:r>
            <a:endParaRPr lang="fr-FR" sz="1200" dirty="0">
              <a:effectLst/>
              <a:latin typeface="Trebuchet MS" panose="020B0603020202020204" pitchFamily="34" charset="0"/>
              <a:ea typeface="Calibri" panose="020F0502020204030204" pitchFamily="34" charset="0"/>
              <a:cs typeface="Times New Roman" panose="02020603050405020304" pitchFamily="18" charset="0"/>
            </a:endParaRPr>
          </a:p>
          <a:p>
            <a:pPr marL="0" indent="0">
              <a:lnSpc>
                <a:spcPct val="100000"/>
              </a:lnSpc>
              <a:spcBef>
                <a:spcPts val="0"/>
              </a:spcBef>
              <a:buNone/>
            </a:pPr>
            <a:r>
              <a:rPr lang="fr-FR" sz="1200" dirty="0">
                <a:solidFill>
                  <a:srgbClr val="C61551"/>
                </a:solidFill>
                <a:effectLst/>
                <a:latin typeface="Trebuchet MS" panose="020B0603020202020204" pitchFamily="34" charset="0"/>
                <a:ea typeface="Calibri" panose="020F0502020204030204" pitchFamily="34" charset="0"/>
                <a:cs typeface="Times New Roman" panose="02020603050405020304" pitchFamily="18" charset="0"/>
              </a:rPr>
              <a:t>Accomplit des travaux complexes et maîtrise une technique professionnelle exigeant des connaissances et savoir-faire diversifiés permettant de résoudre des problèmes préalablement identifiés dans des situations variées :  </a:t>
            </a:r>
            <a:r>
              <a:rPr lang="fr-FR" sz="1200" dirty="0">
                <a:solidFill>
                  <a:srgbClr val="196F78"/>
                </a:solidFill>
                <a:effectLst/>
                <a:latin typeface="Trebuchet MS" panose="020B0603020202020204" pitchFamily="34" charset="0"/>
                <a:ea typeface="Calibri" panose="020F0502020204030204" pitchFamily="34" charset="0"/>
                <a:cs typeface="Times New Roman" panose="02020603050405020304" pitchFamily="18" charset="0"/>
              </a:rPr>
              <a:t>Réaliser l’installation du patient à domicile pour les interventions relevant des activités « Respiratoire » (Oxygénothérapie, PPC, Ventilation) conformément aux procédures internes qualité, sécurité et hygiène (mise en place du matériel, condition de stockage, …) / Collaborer à la gestion du stock du matériel médico-technique , Assurer l’activité « Ventilation » selon les besoins</a:t>
            </a:r>
            <a:r>
              <a:rPr lang="fr-FR" sz="1200" dirty="0">
                <a:solidFill>
                  <a:srgbClr val="262626"/>
                </a:solidFill>
                <a:effectLst/>
                <a:latin typeface="Trebuchet MS" panose="020B0603020202020204" pitchFamily="34" charset="0"/>
                <a:ea typeface="Calibri" panose="020F0502020204030204" pitchFamily="34" charset="0"/>
                <a:cs typeface="Times New Roman" panose="02020603050405020304" pitchFamily="18" charset="0"/>
              </a:rPr>
              <a:t> </a:t>
            </a:r>
            <a:endParaRPr lang="fr-FR" sz="1200" dirty="0">
              <a:effectLst/>
              <a:latin typeface="Trebuchet MS" panose="020B0603020202020204" pitchFamily="34" charset="0"/>
              <a:ea typeface="Calibri" panose="020F0502020204030204" pitchFamily="34" charset="0"/>
              <a:cs typeface="Times New Roman" panose="02020603050405020304" pitchFamily="18" charset="0"/>
            </a:endParaRPr>
          </a:p>
          <a:p>
            <a:pPr marL="0" indent="0">
              <a:lnSpc>
                <a:spcPct val="100000"/>
              </a:lnSpc>
              <a:spcBef>
                <a:spcPts val="0"/>
              </a:spcBef>
              <a:buNone/>
            </a:pPr>
            <a:r>
              <a:rPr lang="fr-FR" sz="1200" dirty="0">
                <a:solidFill>
                  <a:srgbClr val="C61551"/>
                </a:solidFill>
                <a:effectLst/>
                <a:latin typeface="Trebuchet MS" panose="020B0603020202020204" pitchFamily="34" charset="0"/>
                <a:ea typeface="Calibri" panose="020F0502020204030204" pitchFamily="34" charset="0"/>
                <a:cs typeface="Times New Roman" panose="02020603050405020304" pitchFamily="18" charset="0"/>
              </a:rPr>
              <a:t>L‘emploi requiert des connaissances spécialisées fondamentales (équivalentes à celles d’un niveau BAC +2/3 ou acquises par l’expérience) : </a:t>
            </a:r>
            <a:r>
              <a:rPr lang="fr-FR" sz="1200" dirty="0">
                <a:solidFill>
                  <a:srgbClr val="196F78"/>
                </a:solidFill>
                <a:effectLst/>
                <a:latin typeface="Trebuchet MS" panose="020B0603020202020204" pitchFamily="34" charset="0"/>
                <a:ea typeface="Calibri" panose="020F0502020204030204" pitchFamily="34" charset="0"/>
                <a:cs typeface="Times New Roman" panose="02020603050405020304" pitchFamily="18" charset="0"/>
              </a:rPr>
              <a:t>Niveau BAC Sciences Médico-sociale à Bac+2</a:t>
            </a:r>
          </a:p>
          <a:p>
            <a:pPr marL="0" indent="0">
              <a:lnSpc>
                <a:spcPct val="100000"/>
              </a:lnSpc>
              <a:spcBef>
                <a:spcPts val="0"/>
              </a:spcBef>
              <a:buNone/>
            </a:pPr>
            <a:endParaRPr lang="fr-FR" sz="1200" dirty="0">
              <a:latin typeface="Trebuchet MS" panose="020B0603020202020204" pitchFamily="34" charset="0"/>
              <a:ea typeface="Calibri" panose="020F0502020204030204" pitchFamily="34" charset="0"/>
              <a:cs typeface="Times New Roman" panose="02020603050405020304" pitchFamily="18" charset="0"/>
            </a:endParaRPr>
          </a:p>
          <a:p>
            <a:pPr marL="0" indent="0">
              <a:lnSpc>
                <a:spcPct val="100000"/>
              </a:lnSpc>
              <a:spcBef>
                <a:spcPts val="0"/>
              </a:spcBef>
              <a:buNone/>
            </a:pPr>
            <a:r>
              <a:rPr lang="fr-FR" sz="1200" b="1" dirty="0">
                <a:solidFill>
                  <a:srgbClr val="000000"/>
                </a:solidFill>
                <a:effectLst/>
                <a:latin typeface="Trebuchet MS" panose="020B0603020202020204" pitchFamily="34" charset="0"/>
                <a:ea typeface="Calibri" panose="020F0502020204030204" pitchFamily="34" charset="0"/>
                <a:cs typeface="Times New Roman" panose="02020603050405020304" pitchFamily="18" charset="0"/>
              </a:rPr>
              <a:t>Pourquoi pas le degré 3 ?</a:t>
            </a:r>
            <a:endParaRPr lang="fr-FR" sz="1200" dirty="0">
              <a:effectLst/>
              <a:latin typeface="Trebuchet MS" panose="020B0603020202020204" pitchFamily="34" charset="0"/>
              <a:ea typeface="Calibri" panose="020F0502020204030204" pitchFamily="34" charset="0"/>
              <a:cs typeface="Times New Roman" panose="02020603050405020304" pitchFamily="18" charset="0"/>
            </a:endParaRPr>
          </a:p>
          <a:p>
            <a:pPr marL="0" indent="0">
              <a:lnSpc>
                <a:spcPct val="100000"/>
              </a:lnSpc>
              <a:spcBef>
                <a:spcPts val="0"/>
              </a:spcBef>
              <a:buNone/>
            </a:pPr>
            <a:r>
              <a:rPr lang="fr-FR" sz="1200" dirty="0">
                <a:solidFill>
                  <a:srgbClr val="262626"/>
                </a:solidFill>
                <a:effectLst/>
                <a:latin typeface="Trebuchet MS" panose="020B0603020202020204" pitchFamily="34" charset="0"/>
                <a:ea typeface="Calibri" panose="020F0502020204030204" pitchFamily="34" charset="0"/>
                <a:cs typeface="Times New Roman" panose="02020603050405020304" pitchFamily="18" charset="0"/>
              </a:rPr>
              <a:t>La diversité des interlocuteurs est trop importante pour être positionnée en degré 3</a:t>
            </a:r>
            <a:endParaRPr lang="fr-FR" sz="1200" dirty="0">
              <a:effectLst/>
              <a:latin typeface="Trebuchet MS" panose="020B0603020202020204" pitchFamily="34" charset="0"/>
              <a:ea typeface="Calibri" panose="020F0502020204030204" pitchFamily="34" charset="0"/>
              <a:cs typeface="Times New Roman" panose="02020603050405020304" pitchFamily="18" charset="0"/>
            </a:endParaRPr>
          </a:p>
          <a:p>
            <a:pPr marL="0" indent="0">
              <a:lnSpc>
                <a:spcPct val="100000"/>
              </a:lnSpc>
              <a:spcBef>
                <a:spcPts val="0"/>
              </a:spcBef>
              <a:buNone/>
            </a:pPr>
            <a:endParaRPr lang="fr-FR" sz="1200" b="1" dirty="0">
              <a:solidFill>
                <a:srgbClr val="262626"/>
              </a:solidFill>
              <a:effectLst/>
              <a:latin typeface="Trebuchet MS" panose="020B0603020202020204" pitchFamily="34" charset="0"/>
              <a:ea typeface="Calibri" panose="020F0502020204030204" pitchFamily="34" charset="0"/>
              <a:cs typeface="Times New Roman" panose="02020603050405020304" pitchFamily="18" charset="0"/>
            </a:endParaRPr>
          </a:p>
          <a:p>
            <a:pPr marL="0" indent="0">
              <a:lnSpc>
                <a:spcPct val="100000"/>
              </a:lnSpc>
              <a:spcBef>
                <a:spcPts val="0"/>
              </a:spcBef>
              <a:buNone/>
            </a:pPr>
            <a:r>
              <a:rPr lang="fr-FR" sz="1200" b="1" dirty="0">
                <a:solidFill>
                  <a:srgbClr val="262626"/>
                </a:solidFill>
                <a:effectLst/>
                <a:latin typeface="Trebuchet MS" panose="020B0603020202020204" pitchFamily="34" charset="0"/>
                <a:ea typeface="Calibri" panose="020F0502020204030204" pitchFamily="34" charset="0"/>
                <a:cs typeface="Times New Roman" panose="02020603050405020304" pitchFamily="18" charset="0"/>
              </a:rPr>
              <a:t>Pourquoi pas le degré 5 ?</a:t>
            </a:r>
            <a:endParaRPr lang="fr-FR" sz="1200" dirty="0">
              <a:effectLst/>
              <a:latin typeface="Trebuchet MS" panose="020B0603020202020204" pitchFamily="34" charset="0"/>
              <a:ea typeface="Calibri" panose="020F0502020204030204" pitchFamily="34" charset="0"/>
              <a:cs typeface="Times New Roman" panose="02020603050405020304" pitchFamily="18" charset="0"/>
            </a:endParaRPr>
          </a:p>
          <a:p>
            <a:pPr marL="0" indent="0">
              <a:lnSpc>
                <a:spcPct val="100000"/>
              </a:lnSpc>
              <a:spcBef>
                <a:spcPts val="0"/>
              </a:spcBef>
              <a:buNone/>
            </a:pPr>
            <a:r>
              <a:rPr lang="fr-FR" sz="1200" dirty="0">
                <a:solidFill>
                  <a:srgbClr val="262626"/>
                </a:solidFill>
                <a:effectLst/>
                <a:latin typeface="Trebuchet MS" panose="020B0603020202020204" pitchFamily="34" charset="0"/>
                <a:ea typeface="Calibri" panose="020F0502020204030204" pitchFamily="34" charset="0"/>
                <a:cs typeface="Times New Roman" panose="02020603050405020304" pitchFamily="18" charset="0"/>
              </a:rPr>
              <a:t>Bien que complexes, les tâches ne sont pas extrêmement diversifiées et la gestion des problèmes incombe au niveau hiérarchique supérieur</a:t>
            </a:r>
            <a:endParaRPr lang="fr-FR" sz="1200" dirty="0">
              <a:latin typeface="Trebuchet MS" panose="020B0603020202020204" pitchFamily="34" charset="0"/>
            </a:endParaRPr>
          </a:p>
        </p:txBody>
      </p:sp>
      <p:sp>
        <p:nvSpPr>
          <p:cNvPr id="51" name="Title 1">
            <a:extLst>
              <a:ext uri="{FF2B5EF4-FFF2-40B4-BE49-F238E27FC236}">
                <a16:creationId xmlns:a16="http://schemas.microsoft.com/office/drawing/2014/main" id="{4F6A7760-DA97-4F1A-8E09-59FC2D0AA65F}"/>
              </a:ext>
            </a:extLst>
          </p:cNvPr>
          <p:cNvSpPr txBox="1">
            <a:spLocks/>
          </p:cNvSpPr>
          <p:nvPr/>
        </p:nvSpPr>
        <p:spPr>
          <a:xfrm>
            <a:off x="546588" y="399712"/>
            <a:ext cx="9993184" cy="452032"/>
          </a:xfrm>
          <a:prstGeom prst="rect">
            <a:avLst/>
          </a:prstGeom>
        </p:spPr>
        <p:txBody>
          <a:bodyPr vert="horz" lIns="91440" tIns="45720" rIns="91440" bIns="45720" rtlCol="0" anchor="t">
            <a:noAutofit/>
          </a:bodyPr>
          <a:lstStyle>
            <a:lvl1pPr algn="l" defTabSz="914400" rtl="0" eaLnBrk="1" latinLnBrk="0" hangingPunct="1">
              <a:lnSpc>
                <a:spcPct val="90000"/>
              </a:lnSpc>
              <a:spcBef>
                <a:spcPct val="0"/>
              </a:spcBef>
              <a:buNone/>
              <a:defRPr sz="6000" b="1" kern="1200">
                <a:solidFill>
                  <a:schemeClr val="tx1"/>
                </a:solidFill>
                <a:latin typeface="+mn-lt"/>
                <a:ea typeface="+mj-ea"/>
                <a:cs typeface="+mj-cs"/>
              </a:defRPr>
            </a:lvl1pPr>
          </a:lstStyle>
          <a:p>
            <a:r>
              <a:rPr lang="fr-FR" sz="2800" noProof="1">
                <a:solidFill>
                  <a:srgbClr val="1A7079"/>
                </a:solidFill>
                <a:latin typeface="Trebuchet MS" panose="020B0603020202020204" pitchFamily="34" charset="0"/>
              </a:rPr>
              <a:t>CONSIGNE / MISE EN SITUATION</a:t>
            </a:r>
          </a:p>
          <a:p>
            <a:r>
              <a:rPr lang="fr-FR" sz="2800" noProof="1">
                <a:solidFill>
                  <a:srgbClr val="1A7079"/>
                </a:solidFill>
                <a:latin typeface="Trebuchet MS" panose="020B0603020202020204" pitchFamily="34" charset="0"/>
              </a:rPr>
              <a:t>Faire l’exercice</a:t>
            </a:r>
          </a:p>
        </p:txBody>
      </p:sp>
      <p:sp>
        <p:nvSpPr>
          <p:cNvPr id="29" name="ZoneTexte 28">
            <a:extLst>
              <a:ext uri="{FF2B5EF4-FFF2-40B4-BE49-F238E27FC236}">
                <a16:creationId xmlns:a16="http://schemas.microsoft.com/office/drawing/2014/main" id="{AAB6A98A-3245-41C2-BB7B-D0A1AC36EC06}"/>
              </a:ext>
            </a:extLst>
          </p:cNvPr>
          <p:cNvSpPr txBox="1"/>
          <p:nvPr/>
        </p:nvSpPr>
        <p:spPr>
          <a:xfrm>
            <a:off x="695325" y="5767583"/>
            <a:ext cx="6096000" cy="576120"/>
          </a:xfrm>
          <a:prstGeom prst="rect">
            <a:avLst/>
          </a:prstGeom>
          <a:noFill/>
        </p:spPr>
        <p:txBody>
          <a:bodyPr wrap="square">
            <a:spAutoFit/>
          </a:bodyPr>
          <a:lstStyle/>
          <a:p>
            <a:pPr>
              <a:lnSpc>
                <a:spcPct val="107000"/>
              </a:lnSpc>
              <a:spcAft>
                <a:spcPts val="800"/>
              </a:spcAft>
            </a:pPr>
            <a:r>
              <a:rPr lang="fr-FR" sz="1200" dirty="0">
                <a:solidFill>
                  <a:srgbClr val="C61551"/>
                </a:solidFill>
                <a:effectLst/>
                <a:latin typeface="Trebuchet MS" panose="020B0603020202020204" pitchFamily="34" charset="0"/>
                <a:ea typeface="Calibri" panose="020F0502020204030204" pitchFamily="34" charset="0"/>
                <a:cs typeface="Times New Roman" panose="02020603050405020304" pitchFamily="18" charset="0"/>
              </a:rPr>
              <a:t>Texte en rouge : </a:t>
            </a:r>
            <a:r>
              <a:rPr lang="fr-FR" sz="1200" dirty="0">
                <a:effectLst/>
                <a:latin typeface="Trebuchet MS" panose="020B0603020202020204" pitchFamily="34" charset="0"/>
                <a:ea typeface="Calibri" panose="020F0502020204030204" pitchFamily="34" charset="0"/>
                <a:cs typeface="Times New Roman" panose="02020603050405020304" pitchFamily="18" charset="0"/>
              </a:rPr>
              <a:t>provenant des rédactionnels</a:t>
            </a:r>
          </a:p>
          <a:p>
            <a:pPr>
              <a:lnSpc>
                <a:spcPct val="107000"/>
              </a:lnSpc>
              <a:spcAft>
                <a:spcPts val="800"/>
              </a:spcAft>
            </a:pPr>
            <a:r>
              <a:rPr lang="fr-FR" sz="1200" dirty="0">
                <a:solidFill>
                  <a:srgbClr val="196F78"/>
                </a:solidFill>
                <a:effectLst/>
                <a:latin typeface="Trebuchet MS" panose="020B0603020202020204" pitchFamily="34" charset="0"/>
                <a:ea typeface="Calibri" panose="020F0502020204030204" pitchFamily="34" charset="0"/>
                <a:cs typeface="Times New Roman" panose="02020603050405020304" pitchFamily="18" charset="0"/>
              </a:rPr>
              <a:t>Texte en bleu : </a:t>
            </a:r>
            <a:r>
              <a:rPr lang="fr-FR" sz="1200" dirty="0">
                <a:effectLst/>
                <a:latin typeface="Trebuchet MS" panose="020B0603020202020204" pitchFamily="34" charset="0"/>
                <a:ea typeface="Calibri" panose="020F0502020204030204" pitchFamily="34" charset="0"/>
                <a:cs typeface="Times New Roman" panose="02020603050405020304" pitchFamily="18" charset="0"/>
              </a:rPr>
              <a:t>provenant des fiches d’emploi</a:t>
            </a:r>
          </a:p>
        </p:txBody>
      </p:sp>
      <p:sp>
        <p:nvSpPr>
          <p:cNvPr id="2" name="Slide Number Placeholder 3">
            <a:extLst>
              <a:ext uri="{FF2B5EF4-FFF2-40B4-BE49-F238E27FC236}">
                <a16:creationId xmlns:a16="http://schemas.microsoft.com/office/drawing/2014/main" id="{5A56D642-4168-D7BB-435F-31C637133113}"/>
              </a:ext>
            </a:extLst>
          </p:cNvPr>
          <p:cNvSpPr>
            <a:spLocks noGrp="1"/>
          </p:cNvSpPr>
          <p:nvPr>
            <p:ph type="sldNum" sz="quarter" idx="12"/>
          </p:nvPr>
        </p:nvSpPr>
        <p:spPr>
          <a:xfrm>
            <a:off x="10961892" y="6356350"/>
            <a:ext cx="391907" cy="365125"/>
          </a:xfrm>
        </p:spPr>
        <p:txBody>
          <a:bodyPr/>
          <a:lstStyle/>
          <a:p>
            <a:fld id="{2737FE23-76C1-5144-87C5-A6B73D758774}" type="slidenum">
              <a:rPr lang="fr-FR" smtClean="0">
                <a:solidFill>
                  <a:schemeClr val="tx1"/>
                </a:solidFill>
              </a:rPr>
              <a:pPr/>
              <a:t>31</a:t>
            </a:fld>
            <a:endParaRPr lang="fr-FR" dirty="0">
              <a:solidFill>
                <a:schemeClr val="tx1"/>
              </a:solidFill>
            </a:endParaRPr>
          </a:p>
        </p:txBody>
      </p:sp>
      <p:pic>
        <p:nvPicPr>
          <p:cNvPr id="4" name="Picture 7">
            <a:extLst>
              <a:ext uri="{FF2B5EF4-FFF2-40B4-BE49-F238E27FC236}">
                <a16:creationId xmlns:a16="http://schemas.microsoft.com/office/drawing/2014/main" id="{2A7A0D92-194A-9674-4A97-E85AB8B5B7AC}"/>
              </a:ext>
            </a:extLst>
          </p:cNvPr>
          <p:cNvPicPr>
            <a:picLocks noChangeAspect="1"/>
          </p:cNvPicPr>
          <p:nvPr/>
        </p:nvPicPr>
        <p:blipFill>
          <a:blip r:embed="rId6"/>
          <a:stretch>
            <a:fillRect/>
          </a:stretch>
        </p:blipFill>
        <p:spPr>
          <a:xfrm>
            <a:off x="10434622" y="4638398"/>
            <a:ext cx="1390663" cy="1606713"/>
          </a:xfrm>
          <a:prstGeom prst="rect">
            <a:avLst/>
          </a:prstGeom>
        </p:spPr>
      </p:pic>
    </p:spTree>
    <p:extLst>
      <p:ext uri="{BB962C8B-B14F-4D97-AF65-F5344CB8AC3E}">
        <p14:creationId xmlns:p14="http://schemas.microsoft.com/office/powerpoint/2010/main" val="30323077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 name="object 8">
            <a:extLst>
              <a:ext uri="{FF2B5EF4-FFF2-40B4-BE49-F238E27FC236}">
                <a16:creationId xmlns:a16="http://schemas.microsoft.com/office/drawing/2014/main" id="{EE24E91D-FDA7-4455-8B5C-C3062F04CF0A}"/>
              </a:ext>
            </a:extLst>
          </p:cNvPr>
          <p:cNvSpPr txBox="1"/>
          <p:nvPr/>
        </p:nvSpPr>
        <p:spPr>
          <a:xfrm>
            <a:off x="8329567" y="2013233"/>
            <a:ext cx="2289915" cy="3035873"/>
          </a:xfrm>
          <a:prstGeom prst="rect">
            <a:avLst/>
          </a:prstGeom>
        </p:spPr>
        <p:txBody>
          <a:bodyPr vert="horz" wrap="square" lIns="0" tIns="16933" rIns="0" bIns="0" rtlCol="0">
            <a:spAutoFit/>
          </a:bodyPr>
          <a:lstStyle/>
          <a:p>
            <a:pPr marL="16933">
              <a:spcBef>
                <a:spcPts val="133"/>
              </a:spcBef>
            </a:pPr>
            <a:r>
              <a:rPr lang="fr-FR" sz="1600" b="1" dirty="0">
                <a:solidFill>
                  <a:srgbClr val="F99C05"/>
                </a:solidFill>
                <a:latin typeface="Trebuchet MS" panose="020B0603020202020204" pitchFamily="34" charset="0"/>
                <a:cs typeface="Arial"/>
              </a:rPr>
              <a:t>Faire l’exercice </a:t>
            </a:r>
            <a:r>
              <a:rPr lang="fr-FR" sz="1600" dirty="0">
                <a:solidFill>
                  <a:srgbClr val="F99C05"/>
                </a:solidFill>
                <a:latin typeface="Trebuchet MS" panose="020B0603020202020204" pitchFamily="34" charset="0"/>
                <a:cs typeface="Arial"/>
              </a:rPr>
              <a:t>:</a:t>
            </a:r>
          </a:p>
          <a:p>
            <a:pPr marL="16933">
              <a:spcBef>
                <a:spcPts val="133"/>
              </a:spcBef>
            </a:pPr>
            <a:r>
              <a:rPr lang="fr-FR" sz="1600" dirty="0">
                <a:latin typeface="Trebuchet MS" panose="020B0603020202020204" pitchFamily="34" charset="0"/>
                <a:cs typeface="Arial"/>
              </a:rPr>
              <a:t>A partir de l’exemple de pesée du Guide :</a:t>
            </a:r>
          </a:p>
          <a:p>
            <a:pPr marL="302683" indent="-285750">
              <a:spcBef>
                <a:spcPts val="133"/>
              </a:spcBef>
              <a:buClr>
                <a:srgbClr val="1A7079"/>
              </a:buClr>
              <a:buFont typeface="Arial" panose="020B0604020202020204" pitchFamily="34" charset="0"/>
              <a:buChar char="•"/>
            </a:pPr>
            <a:r>
              <a:rPr lang="fr-FR" sz="1600" dirty="0">
                <a:latin typeface="Trebuchet MS" panose="020B0603020202020204" pitchFamily="34" charset="0"/>
                <a:cs typeface="Arial"/>
              </a:rPr>
              <a:t>Expliquer le positionnement des emplois </a:t>
            </a:r>
          </a:p>
          <a:p>
            <a:pPr marL="302683" indent="-285750">
              <a:spcBef>
                <a:spcPts val="133"/>
              </a:spcBef>
              <a:buClr>
                <a:srgbClr val="1A7079"/>
              </a:buClr>
              <a:buFont typeface="Arial" panose="020B0604020202020204" pitchFamily="34" charset="0"/>
              <a:buChar char="•"/>
            </a:pPr>
            <a:r>
              <a:rPr lang="fr-FR" sz="1600" dirty="0">
                <a:latin typeface="Trebuchet MS" panose="020B0603020202020204" pitchFamily="34" charset="0"/>
                <a:cs typeface="Arial"/>
              </a:rPr>
              <a:t>Comparer avec les positions indicatives de la Branche</a:t>
            </a:r>
          </a:p>
          <a:p>
            <a:pPr marL="302683" indent="-285750">
              <a:spcBef>
                <a:spcPts val="133"/>
              </a:spcBef>
              <a:buClr>
                <a:srgbClr val="1A7079"/>
              </a:buClr>
              <a:buFont typeface="Arial" panose="020B0604020202020204" pitchFamily="34" charset="0"/>
              <a:buChar char="•"/>
            </a:pPr>
            <a:r>
              <a:rPr lang="fr-FR" sz="1600" dirty="0">
                <a:latin typeface="Trebuchet MS" panose="020B0603020202020204" pitchFamily="34" charset="0"/>
                <a:cs typeface="Arial"/>
              </a:rPr>
              <a:t>Justifier les choix de niveaux.</a:t>
            </a:r>
          </a:p>
          <a:p>
            <a:pPr marL="302683" indent="-285750">
              <a:spcBef>
                <a:spcPts val="133"/>
              </a:spcBef>
              <a:buClr>
                <a:srgbClr val="1A7079"/>
              </a:buClr>
              <a:buFont typeface="Arial" panose="020B0604020202020204" pitchFamily="34" charset="0"/>
              <a:buChar char="•"/>
            </a:pPr>
            <a:endParaRPr sz="1200" dirty="0">
              <a:latin typeface="Trebuchet MS" panose="020B0603020202020204" pitchFamily="34" charset="0"/>
              <a:cs typeface="Arial"/>
            </a:endParaRPr>
          </a:p>
        </p:txBody>
      </p:sp>
      <p:pic>
        <p:nvPicPr>
          <p:cNvPr id="54" name="Image 53">
            <a:extLst>
              <a:ext uri="{FF2B5EF4-FFF2-40B4-BE49-F238E27FC236}">
                <a16:creationId xmlns:a16="http://schemas.microsoft.com/office/drawing/2014/main" id="{7CAB91EC-5C44-4275-8B66-86CB7CC3DAEB}"/>
              </a:ext>
            </a:extLst>
          </p:cNvPr>
          <p:cNvPicPr>
            <a:picLocks noChangeAspect="1"/>
          </p:cNvPicPr>
          <p:nvPr/>
        </p:nvPicPr>
        <p:blipFill>
          <a:blip r:embed="rId3"/>
          <a:stretch>
            <a:fillRect/>
          </a:stretch>
        </p:blipFill>
        <p:spPr>
          <a:xfrm>
            <a:off x="546588" y="6541778"/>
            <a:ext cx="5016814" cy="96925"/>
          </a:xfrm>
          <a:prstGeom prst="rect">
            <a:avLst/>
          </a:prstGeom>
        </p:spPr>
      </p:pic>
      <p:pic>
        <p:nvPicPr>
          <p:cNvPr id="55" name="Image 54">
            <a:extLst>
              <a:ext uri="{FF2B5EF4-FFF2-40B4-BE49-F238E27FC236}">
                <a16:creationId xmlns:a16="http://schemas.microsoft.com/office/drawing/2014/main" id="{D9164D0F-2809-4622-9CEE-00C5CC4846EC}"/>
              </a:ext>
            </a:extLst>
          </p:cNvPr>
          <p:cNvPicPr>
            <a:picLocks noChangeAspect="1"/>
          </p:cNvPicPr>
          <p:nvPr/>
        </p:nvPicPr>
        <p:blipFill>
          <a:blip r:embed="rId4"/>
          <a:stretch>
            <a:fillRect/>
          </a:stretch>
        </p:blipFill>
        <p:spPr>
          <a:xfrm>
            <a:off x="11418139" y="6246796"/>
            <a:ext cx="391907" cy="391907"/>
          </a:xfrm>
          <a:prstGeom prst="rect">
            <a:avLst/>
          </a:prstGeom>
        </p:spPr>
      </p:pic>
      <p:sp>
        <p:nvSpPr>
          <p:cNvPr id="57" name="Content Placeholder 1">
            <a:extLst>
              <a:ext uri="{FF2B5EF4-FFF2-40B4-BE49-F238E27FC236}">
                <a16:creationId xmlns:a16="http://schemas.microsoft.com/office/drawing/2014/main" id="{D827B7B7-A80C-4BBE-8FF0-A7E08055E242}"/>
              </a:ext>
            </a:extLst>
          </p:cNvPr>
          <p:cNvSpPr txBox="1">
            <a:spLocks/>
          </p:cNvSpPr>
          <p:nvPr/>
        </p:nvSpPr>
        <p:spPr>
          <a:xfrm>
            <a:off x="546588" y="1416245"/>
            <a:ext cx="10944225" cy="435133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fr-FR" sz="2000" dirty="0">
                <a:latin typeface="Trebuchet MS" panose="020B0603020202020204" pitchFamily="34" charset="0"/>
              </a:rPr>
              <a:t>JUSTIFICATION DU CHOIX DES NIVEAUX</a:t>
            </a:r>
          </a:p>
        </p:txBody>
      </p:sp>
      <p:sp>
        <p:nvSpPr>
          <p:cNvPr id="51" name="Title 1">
            <a:extLst>
              <a:ext uri="{FF2B5EF4-FFF2-40B4-BE49-F238E27FC236}">
                <a16:creationId xmlns:a16="http://schemas.microsoft.com/office/drawing/2014/main" id="{4F6A7760-DA97-4F1A-8E09-59FC2D0AA65F}"/>
              </a:ext>
            </a:extLst>
          </p:cNvPr>
          <p:cNvSpPr txBox="1">
            <a:spLocks/>
          </p:cNvSpPr>
          <p:nvPr/>
        </p:nvSpPr>
        <p:spPr>
          <a:xfrm>
            <a:off x="546588" y="399712"/>
            <a:ext cx="9993184" cy="452032"/>
          </a:xfrm>
          <a:prstGeom prst="rect">
            <a:avLst/>
          </a:prstGeom>
        </p:spPr>
        <p:txBody>
          <a:bodyPr vert="horz" lIns="91440" tIns="45720" rIns="91440" bIns="45720" rtlCol="0" anchor="t">
            <a:noAutofit/>
          </a:bodyPr>
          <a:lstStyle>
            <a:lvl1pPr algn="l" defTabSz="914400" rtl="0" eaLnBrk="1" latinLnBrk="0" hangingPunct="1">
              <a:lnSpc>
                <a:spcPct val="90000"/>
              </a:lnSpc>
              <a:spcBef>
                <a:spcPct val="0"/>
              </a:spcBef>
              <a:buNone/>
              <a:defRPr sz="6000" b="1" kern="1200">
                <a:solidFill>
                  <a:schemeClr val="tx1"/>
                </a:solidFill>
                <a:latin typeface="+mn-lt"/>
                <a:ea typeface="+mj-ea"/>
                <a:cs typeface="+mj-cs"/>
              </a:defRPr>
            </a:lvl1pPr>
          </a:lstStyle>
          <a:p>
            <a:r>
              <a:rPr lang="fr-FR" sz="2800" noProof="1">
                <a:solidFill>
                  <a:srgbClr val="1A7079"/>
                </a:solidFill>
                <a:latin typeface="Trebuchet MS" panose="020B0603020202020204" pitchFamily="34" charset="0"/>
              </a:rPr>
              <a:t>CONSIGNE / MISE EN SITUATION</a:t>
            </a:r>
          </a:p>
          <a:p>
            <a:r>
              <a:rPr lang="fr-FR" sz="2800" noProof="1">
                <a:solidFill>
                  <a:srgbClr val="1A7079"/>
                </a:solidFill>
                <a:latin typeface="Trebuchet MS" panose="020B0603020202020204" pitchFamily="34" charset="0"/>
              </a:rPr>
              <a:t>Faire l’exercice</a:t>
            </a:r>
          </a:p>
        </p:txBody>
      </p:sp>
      <p:pic>
        <p:nvPicPr>
          <p:cNvPr id="3" name="Image 2">
            <a:extLst>
              <a:ext uri="{FF2B5EF4-FFF2-40B4-BE49-F238E27FC236}">
                <a16:creationId xmlns:a16="http://schemas.microsoft.com/office/drawing/2014/main" id="{1C0B9F4C-8299-44A6-9CB1-DB4AF8231A31}"/>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40819" y="2013233"/>
            <a:ext cx="4317501" cy="4233563"/>
          </a:xfrm>
          <a:prstGeom prst="rect">
            <a:avLst/>
          </a:prstGeom>
        </p:spPr>
      </p:pic>
      <p:pic>
        <p:nvPicPr>
          <p:cNvPr id="5" name="Image 4">
            <a:extLst>
              <a:ext uri="{FF2B5EF4-FFF2-40B4-BE49-F238E27FC236}">
                <a16:creationId xmlns:a16="http://schemas.microsoft.com/office/drawing/2014/main" id="{905454C5-562D-4054-A4A8-ACCF0A920A08}"/>
              </a:ext>
            </a:extLst>
          </p:cNvPr>
          <p:cNvPicPr>
            <a:picLocks noChangeAspect="1"/>
          </p:cNvPicPr>
          <p:nvPr/>
        </p:nvPicPr>
        <p:blipFill>
          <a:blip r:embed="rId6"/>
          <a:stretch>
            <a:fillRect/>
          </a:stretch>
        </p:blipFill>
        <p:spPr>
          <a:xfrm>
            <a:off x="6096000" y="2392399"/>
            <a:ext cx="923810" cy="1645297"/>
          </a:xfrm>
          <a:prstGeom prst="rect">
            <a:avLst/>
          </a:prstGeom>
        </p:spPr>
      </p:pic>
      <p:sp>
        <p:nvSpPr>
          <p:cNvPr id="21" name="ZoneTexte 20">
            <a:extLst>
              <a:ext uri="{FF2B5EF4-FFF2-40B4-BE49-F238E27FC236}">
                <a16:creationId xmlns:a16="http://schemas.microsoft.com/office/drawing/2014/main" id="{B14C0613-E4A4-4883-A610-8F7B93CD5544}"/>
              </a:ext>
            </a:extLst>
          </p:cNvPr>
          <p:cNvSpPr txBox="1"/>
          <p:nvPr/>
        </p:nvSpPr>
        <p:spPr>
          <a:xfrm>
            <a:off x="6246003" y="4037696"/>
            <a:ext cx="587679" cy="276999"/>
          </a:xfrm>
          <a:prstGeom prst="rect">
            <a:avLst/>
          </a:prstGeom>
          <a:noFill/>
        </p:spPr>
        <p:txBody>
          <a:bodyPr wrap="square">
            <a:spAutoFit/>
          </a:bodyPr>
          <a:lstStyle/>
          <a:p>
            <a:pPr algn="ctr"/>
            <a:r>
              <a:rPr lang="fr-FR" sz="1200" dirty="0">
                <a:latin typeface="Trebuchet MS" panose="020B0603020202020204" pitchFamily="34" charset="0"/>
                <a:cs typeface="Arial"/>
              </a:rPr>
              <a:t>TAM 4</a:t>
            </a:r>
            <a:endParaRPr lang="fr-FR" sz="1200" dirty="0"/>
          </a:p>
        </p:txBody>
      </p:sp>
      <p:sp>
        <p:nvSpPr>
          <p:cNvPr id="7" name="Ellipse 6">
            <a:extLst>
              <a:ext uri="{FF2B5EF4-FFF2-40B4-BE49-F238E27FC236}">
                <a16:creationId xmlns:a16="http://schemas.microsoft.com/office/drawing/2014/main" id="{238C113C-F9F4-4386-807B-536963914F16}"/>
              </a:ext>
            </a:extLst>
          </p:cNvPr>
          <p:cNvSpPr/>
          <p:nvPr/>
        </p:nvSpPr>
        <p:spPr>
          <a:xfrm>
            <a:off x="1788131" y="3591914"/>
            <a:ext cx="3755049" cy="344379"/>
          </a:xfrm>
          <a:prstGeom prst="ellipse">
            <a:avLst/>
          </a:prstGeom>
          <a:noFill/>
          <a:ln w="19050">
            <a:solidFill>
              <a:srgbClr val="F99C0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pic>
        <p:nvPicPr>
          <p:cNvPr id="4" name="Picture 2">
            <a:extLst>
              <a:ext uri="{FF2B5EF4-FFF2-40B4-BE49-F238E27FC236}">
                <a16:creationId xmlns:a16="http://schemas.microsoft.com/office/drawing/2014/main" id="{631F1885-43CA-5F34-CA53-6EC286469193}"/>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1070007" y="937032"/>
            <a:ext cx="973626" cy="9764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Slide Number Placeholder 3">
            <a:extLst>
              <a:ext uri="{FF2B5EF4-FFF2-40B4-BE49-F238E27FC236}">
                <a16:creationId xmlns:a16="http://schemas.microsoft.com/office/drawing/2014/main" id="{28976904-9F73-599D-29B2-CFF076CFDA95}"/>
              </a:ext>
            </a:extLst>
          </p:cNvPr>
          <p:cNvSpPr>
            <a:spLocks noGrp="1"/>
          </p:cNvSpPr>
          <p:nvPr>
            <p:ph type="sldNum" sz="quarter" idx="12"/>
          </p:nvPr>
        </p:nvSpPr>
        <p:spPr>
          <a:xfrm>
            <a:off x="10961892" y="6356350"/>
            <a:ext cx="391907" cy="365125"/>
          </a:xfrm>
        </p:spPr>
        <p:txBody>
          <a:bodyPr/>
          <a:lstStyle/>
          <a:p>
            <a:fld id="{2737FE23-76C1-5144-87C5-A6B73D758774}" type="slidenum">
              <a:rPr lang="fr-FR" smtClean="0">
                <a:solidFill>
                  <a:schemeClr val="tx1"/>
                </a:solidFill>
              </a:rPr>
              <a:pPr/>
              <a:t>32</a:t>
            </a:fld>
            <a:endParaRPr lang="fr-FR" dirty="0">
              <a:solidFill>
                <a:schemeClr val="tx1"/>
              </a:solidFill>
            </a:endParaRPr>
          </a:p>
        </p:txBody>
      </p:sp>
      <p:pic>
        <p:nvPicPr>
          <p:cNvPr id="6" name="Picture 7">
            <a:extLst>
              <a:ext uri="{FF2B5EF4-FFF2-40B4-BE49-F238E27FC236}">
                <a16:creationId xmlns:a16="http://schemas.microsoft.com/office/drawing/2014/main" id="{35DC75E5-9E16-26DD-AABE-0E4DD8941AF3}"/>
              </a:ext>
            </a:extLst>
          </p:cNvPr>
          <p:cNvPicPr>
            <a:picLocks noChangeAspect="1"/>
          </p:cNvPicPr>
          <p:nvPr/>
        </p:nvPicPr>
        <p:blipFill>
          <a:blip r:embed="rId8"/>
          <a:stretch>
            <a:fillRect/>
          </a:stretch>
        </p:blipFill>
        <p:spPr>
          <a:xfrm>
            <a:off x="10434622" y="4638398"/>
            <a:ext cx="1390663" cy="1606713"/>
          </a:xfrm>
          <a:prstGeom prst="rect">
            <a:avLst/>
          </a:prstGeom>
        </p:spPr>
      </p:pic>
    </p:spTree>
    <p:extLst>
      <p:ext uri="{BB962C8B-B14F-4D97-AF65-F5344CB8AC3E}">
        <p14:creationId xmlns:p14="http://schemas.microsoft.com/office/powerpoint/2010/main" val="293966492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object 8">
            <a:extLst>
              <a:ext uri="{FF2B5EF4-FFF2-40B4-BE49-F238E27FC236}">
                <a16:creationId xmlns:a16="http://schemas.microsoft.com/office/drawing/2014/main" id="{0F84943B-0A87-4908-9E9E-7D6D25EF80EB}"/>
              </a:ext>
            </a:extLst>
          </p:cNvPr>
          <p:cNvSpPr txBox="1"/>
          <p:nvPr/>
        </p:nvSpPr>
        <p:spPr>
          <a:xfrm>
            <a:off x="8249526" y="2018505"/>
            <a:ext cx="3364566" cy="1550852"/>
          </a:xfrm>
          <a:prstGeom prst="rect">
            <a:avLst/>
          </a:prstGeom>
        </p:spPr>
        <p:txBody>
          <a:bodyPr vert="horz" wrap="square" lIns="0" tIns="16933" rIns="0" bIns="0" rtlCol="0">
            <a:spAutoFit/>
          </a:bodyPr>
          <a:lstStyle/>
          <a:p>
            <a:pPr marL="16933">
              <a:spcBef>
                <a:spcPts val="133"/>
              </a:spcBef>
            </a:pPr>
            <a:r>
              <a:rPr lang="fr-FR" b="1" dirty="0">
                <a:solidFill>
                  <a:srgbClr val="F99C05"/>
                </a:solidFill>
                <a:latin typeface="Trebuchet MS" panose="020B0603020202020204" pitchFamily="34" charset="0"/>
                <a:cs typeface="Arial"/>
              </a:rPr>
              <a:t>Faire l’exercice :</a:t>
            </a:r>
          </a:p>
          <a:p>
            <a:pPr marL="302683" indent="-285750">
              <a:spcBef>
                <a:spcPts val="133"/>
              </a:spcBef>
              <a:buFont typeface="Arial" panose="020B0604020202020204" pitchFamily="34" charset="0"/>
              <a:buChar char="•"/>
            </a:pPr>
            <a:r>
              <a:rPr lang="fr-FR" sz="1600" dirty="0">
                <a:latin typeface="Trebuchet MS" panose="020B0603020202020204" pitchFamily="34" charset="0"/>
                <a:cs typeface="Arial"/>
              </a:rPr>
              <a:t>Outiller vos réunions d’information ou consultation</a:t>
            </a:r>
          </a:p>
          <a:p>
            <a:pPr marL="302683" indent="-285750">
              <a:spcBef>
                <a:spcPts val="133"/>
              </a:spcBef>
              <a:buFont typeface="Arial" panose="020B0604020202020204" pitchFamily="34" charset="0"/>
              <a:buChar char="•"/>
            </a:pPr>
            <a:r>
              <a:rPr lang="fr-FR" sz="1600" dirty="0">
                <a:latin typeface="Trebuchet MS" panose="020B0603020202020204" pitchFamily="34" charset="0"/>
                <a:cs typeface="Arial"/>
              </a:rPr>
              <a:t>Préparer les ordres du jour, les moyens et le suivi du processus pour l’ensemble des réunions</a:t>
            </a:r>
          </a:p>
        </p:txBody>
      </p:sp>
      <p:pic>
        <p:nvPicPr>
          <p:cNvPr id="12" name="Image 11">
            <a:extLst>
              <a:ext uri="{FF2B5EF4-FFF2-40B4-BE49-F238E27FC236}">
                <a16:creationId xmlns:a16="http://schemas.microsoft.com/office/drawing/2014/main" id="{47B68F39-3A6D-4FB2-9EF8-9E809C954AEB}"/>
              </a:ext>
            </a:extLst>
          </p:cNvPr>
          <p:cNvPicPr>
            <a:picLocks noChangeAspect="1"/>
          </p:cNvPicPr>
          <p:nvPr/>
        </p:nvPicPr>
        <p:blipFill>
          <a:blip r:embed="rId3"/>
          <a:stretch>
            <a:fillRect/>
          </a:stretch>
        </p:blipFill>
        <p:spPr>
          <a:xfrm>
            <a:off x="546588" y="6541778"/>
            <a:ext cx="5016814" cy="96925"/>
          </a:xfrm>
          <a:prstGeom prst="rect">
            <a:avLst/>
          </a:prstGeom>
        </p:spPr>
      </p:pic>
      <p:pic>
        <p:nvPicPr>
          <p:cNvPr id="13" name="Image 12">
            <a:extLst>
              <a:ext uri="{FF2B5EF4-FFF2-40B4-BE49-F238E27FC236}">
                <a16:creationId xmlns:a16="http://schemas.microsoft.com/office/drawing/2014/main" id="{4BF29687-1C56-43E6-B19E-24DB1324B8C1}"/>
              </a:ext>
            </a:extLst>
          </p:cNvPr>
          <p:cNvPicPr>
            <a:picLocks noChangeAspect="1"/>
          </p:cNvPicPr>
          <p:nvPr/>
        </p:nvPicPr>
        <p:blipFill>
          <a:blip r:embed="rId4"/>
          <a:stretch>
            <a:fillRect/>
          </a:stretch>
        </p:blipFill>
        <p:spPr>
          <a:xfrm>
            <a:off x="11418139" y="6246796"/>
            <a:ext cx="391907" cy="391907"/>
          </a:xfrm>
          <a:prstGeom prst="rect">
            <a:avLst/>
          </a:prstGeom>
        </p:spPr>
      </p:pic>
      <p:sp>
        <p:nvSpPr>
          <p:cNvPr id="16" name="Title 1">
            <a:extLst>
              <a:ext uri="{FF2B5EF4-FFF2-40B4-BE49-F238E27FC236}">
                <a16:creationId xmlns:a16="http://schemas.microsoft.com/office/drawing/2014/main" id="{6525867C-71FE-4D8C-8A0F-3F0ABC8FBA6D}"/>
              </a:ext>
            </a:extLst>
          </p:cNvPr>
          <p:cNvSpPr txBox="1">
            <a:spLocks/>
          </p:cNvSpPr>
          <p:nvPr/>
        </p:nvSpPr>
        <p:spPr>
          <a:xfrm>
            <a:off x="546587" y="399712"/>
            <a:ext cx="10435737" cy="452032"/>
          </a:xfrm>
          <a:prstGeom prst="rect">
            <a:avLst/>
          </a:prstGeom>
        </p:spPr>
        <p:txBody>
          <a:bodyPr vert="horz" lIns="91440" tIns="45720" rIns="91440" bIns="45720" rtlCol="0" anchor="t">
            <a:noAutofit/>
          </a:bodyPr>
          <a:lstStyle>
            <a:lvl1pPr algn="l" defTabSz="914400" rtl="0" eaLnBrk="1" latinLnBrk="0" hangingPunct="1">
              <a:lnSpc>
                <a:spcPct val="90000"/>
              </a:lnSpc>
              <a:spcBef>
                <a:spcPct val="0"/>
              </a:spcBef>
              <a:buNone/>
              <a:defRPr sz="6000" b="1" kern="1200">
                <a:solidFill>
                  <a:schemeClr val="tx1"/>
                </a:solidFill>
                <a:latin typeface="+mn-lt"/>
                <a:ea typeface="+mj-ea"/>
                <a:cs typeface="+mj-cs"/>
              </a:defRPr>
            </a:lvl1pPr>
          </a:lstStyle>
          <a:p>
            <a:r>
              <a:rPr lang="fr-FR" sz="2800" noProof="1">
                <a:solidFill>
                  <a:srgbClr val="1A7079"/>
                </a:solidFill>
                <a:latin typeface="Trebuchet MS" panose="020B0603020202020204" pitchFamily="34" charset="0"/>
              </a:rPr>
              <a:t>CONSIGNE / MISE EN SITUATION</a:t>
            </a:r>
          </a:p>
          <a:p>
            <a:r>
              <a:rPr lang="fr-FR" sz="2800" noProof="1">
                <a:solidFill>
                  <a:srgbClr val="1A7079"/>
                </a:solidFill>
                <a:latin typeface="Trebuchet MS" panose="020B0603020202020204" pitchFamily="34" charset="0"/>
              </a:rPr>
              <a:t>Faire l’exercice / Entreprise de 11 salariés et plus avec CSE</a:t>
            </a:r>
          </a:p>
          <a:p>
            <a:endParaRPr lang="fr-FR" sz="2800" noProof="1">
              <a:solidFill>
                <a:srgbClr val="1A7079"/>
              </a:solidFill>
              <a:latin typeface="Trebuchet MS" panose="020B0603020202020204" pitchFamily="34" charset="0"/>
            </a:endParaRPr>
          </a:p>
        </p:txBody>
      </p:sp>
      <p:sp>
        <p:nvSpPr>
          <p:cNvPr id="21" name="Content Placeholder 1">
            <a:extLst>
              <a:ext uri="{FF2B5EF4-FFF2-40B4-BE49-F238E27FC236}">
                <a16:creationId xmlns:a16="http://schemas.microsoft.com/office/drawing/2014/main" id="{2AF35EA7-0932-4D0D-95B4-C8E98AD97C0D}"/>
              </a:ext>
            </a:extLst>
          </p:cNvPr>
          <p:cNvSpPr txBox="1">
            <a:spLocks/>
          </p:cNvSpPr>
          <p:nvPr/>
        </p:nvSpPr>
        <p:spPr>
          <a:xfrm>
            <a:off x="617583" y="1365865"/>
            <a:ext cx="9782176" cy="435133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fr-FR" sz="2000" dirty="0">
                <a:latin typeface="Trebuchet MS" panose="020B0603020202020204" pitchFamily="34" charset="0"/>
              </a:rPr>
              <a:t>PREPARATION DE L’ORDRE DU JOUR</a:t>
            </a:r>
          </a:p>
        </p:txBody>
      </p:sp>
      <p:sp>
        <p:nvSpPr>
          <p:cNvPr id="22" name="ZoneTexte 21">
            <a:extLst>
              <a:ext uri="{FF2B5EF4-FFF2-40B4-BE49-F238E27FC236}">
                <a16:creationId xmlns:a16="http://schemas.microsoft.com/office/drawing/2014/main" id="{4D05FB92-CED7-4C98-92BE-E400E14587FE}"/>
              </a:ext>
            </a:extLst>
          </p:cNvPr>
          <p:cNvSpPr txBox="1"/>
          <p:nvPr/>
        </p:nvSpPr>
        <p:spPr>
          <a:xfrm>
            <a:off x="679269" y="1706504"/>
            <a:ext cx="6296817" cy="3840475"/>
          </a:xfrm>
          <a:prstGeom prst="rect">
            <a:avLst/>
          </a:prstGeom>
          <a:noFill/>
        </p:spPr>
        <p:txBody>
          <a:bodyPr wrap="square" rtlCol="0">
            <a:spAutoFit/>
          </a:bodyPr>
          <a:lstStyle/>
          <a:p>
            <a:pPr algn="ctr">
              <a:lnSpc>
                <a:spcPct val="150000"/>
              </a:lnSpc>
            </a:pPr>
            <a:endParaRPr lang="fr-FR" sz="600" b="1" u="sng" dirty="0">
              <a:uFill>
                <a:solidFill>
                  <a:srgbClr val="C71652"/>
                </a:solidFill>
              </a:uFill>
              <a:latin typeface="Trebuchet MS" panose="020B0603020202020204" pitchFamily="34" charset="0"/>
            </a:endParaRPr>
          </a:p>
          <a:p>
            <a:pPr>
              <a:lnSpc>
                <a:spcPct val="150000"/>
              </a:lnSpc>
              <a:spcAft>
                <a:spcPts val="300"/>
              </a:spcAft>
            </a:pPr>
            <a:r>
              <a:rPr lang="fr-FR" sz="1600" b="1" dirty="0">
                <a:latin typeface="Trebuchet MS" panose="020B0603020202020204" pitchFamily="34" charset="0"/>
              </a:rPr>
              <a:t>R1 - Réunion préparatoire</a:t>
            </a:r>
          </a:p>
          <a:p>
            <a:pPr marL="171450" indent="-171450">
              <a:lnSpc>
                <a:spcPct val="150000"/>
              </a:lnSpc>
              <a:spcAft>
                <a:spcPts val="300"/>
              </a:spcAft>
              <a:buFont typeface="Wingdings" panose="05000000000000000000" pitchFamily="2" charset="2"/>
              <a:buChar char="§"/>
            </a:pPr>
            <a:r>
              <a:rPr lang="fr-FR" sz="1400" dirty="0">
                <a:latin typeface="Trebuchet MS" panose="020B0603020202020204" pitchFamily="34" charset="0"/>
              </a:rPr>
              <a:t>le lieu et le calendrier des réunions </a:t>
            </a:r>
          </a:p>
          <a:p>
            <a:pPr marL="171450" indent="-171450">
              <a:lnSpc>
                <a:spcPct val="150000"/>
              </a:lnSpc>
              <a:spcAft>
                <a:spcPts val="300"/>
              </a:spcAft>
              <a:buFont typeface="Wingdings" panose="05000000000000000000" pitchFamily="2" charset="2"/>
              <a:buChar char="§"/>
            </a:pPr>
            <a:r>
              <a:rPr lang="fr-FR" sz="1400" dirty="0">
                <a:latin typeface="Trebuchet MS" panose="020B0603020202020204" pitchFamily="34" charset="0"/>
              </a:rPr>
              <a:t>les informations que vous remettrez aux délégués syndicaux et aux salariés composant la délégation sur les matières prévues par la Branche </a:t>
            </a:r>
          </a:p>
          <a:p>
            <a:pPr marL="171450" indent="-171450">
              <a:lnSpc>
                <a:spcPct val="150000"/>
              </a:lnSpc>
              <a:spcAft>
                <a:spcPts val="300"/>
              </a:spcAft>
              <a:buFont typeface="Wingdings" panose="05000000000000000000" pitchFamily="2" charset="2"/>
              <a:buChar char="§"/>
            </a:pPr>
            <a:r>
              <a:rPr lang="fr-FR" sz="1400" dirty="0">
                <a:latin typeface="Trebuchet MS" panose="020B0603020202020204" pitchFamily="34" charset="0"/>
              </a:rPr>
              <a:t>la date de remise des informations</a:t>
            </a:r>
          </a:p>
          <a:p>
            <a:pPr marL="171450" indent="-171450">
              <a:lnSpc>
                <a:spcPct val="150000"/>
              </a:lnSpc>
              <a:spcAft>
                <a:spcPts val="300"/>
              </a:spcAft>
              <a:buFont typeface="Wingdings" panose="05000000000000000000" pitchFamily="2" charset="2"/>
              <a:buChar char="§"/>
            </a:pPr>
            <a:r>
              <a:rPr lang="fr-FR" sz="1400" dirty="0">
                <a:latin typeface="Trebuchet MS" panose="020B0603020202020204" pitchFamily="34" charset="0"/>
              </a:rPr>
              <a:t>……</a:t>
            </a:r>
          </a:p>
          <a:p>
            <a:pPr>
              <a:lnSpc>
                <a:spcPct val="150000"/>
              </a:lnSpc>
            </a:pPr>
            <a:r>
              <a:rPr lang="fr-FR" sz="1600" b="1" dirty="0">
                <a:latin typeface="Trebuchet MS" panose="020B0603020202020204" pitchFamily="34" charset="0"/>
              </a:rPr>
              <a:t>R2 - Réunion partage, échanges et ajustement</a:t>
            </a:r>
          </a:p>
          <a:p>
            <a:pPr>
              <a:lnSpc>
                <a:spcPct val="150000"/>
              </a:lnSpc>
            </a:pPr>
            <a:r>
              <a:rPr lang="fr-FR" sz="1600" b="1" dirty="0">
                <a:latin typeface="Trebuchet MS" panose="020B0603020202020204" pitchFamily="34" charset="0"/>
              </a:rPr>
              <a:t>R3 - Réunion conclusive avec réponses à questions et/ou remise d’avis</a:t>
            </a:r>
          </a:p>
          <a:p>
            <a:pPr>
              <a:lnSpc>
                <a:spcPct val="150000"/>
              </a:lnSpc>
            </a:pPr>
            <a:endParaRPr lang="fr-FR" sz="1600" dirty="0">
              <a:latin typeface="Trebuchet MS" panose="020B0603020202020204" pitchFamily="34" charset="0"/>
            </a:endParaRPr>
          </a:p>
        </p:txBody>
      </p:sp>
      <p:pic>
        <p:nvPicPr>
          <p:cNvPr id="27" name="Image 26">
            <a:extLst>
              <a:ext uri="{FF2B5EF4-FFF2-40B4-BE49-F238E27FC236}">
                <a16:creationId xmlns:a16="http://schemas.microsoft.com/office/drawing/2014/main" id="{B41B445A-BE8E-402B-B602-1923AD603E58}"/>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l="9592" t="24744" r="10676" b="5696"/>
          <a:stretch/>
        </p:blipFill>
        <p:spPr>
          <a:xfrm>
            <a:off x="9010650" y="4044212"/>
            <a:ext cx="2407489" cy="1126955"/>
          </a:xfrm>
          <a:prstGeom prst="rect">
            <a:avLst/>
          </a:prstGeom>
        </p:spPr>
      </p:pic>
      <p:pic>
        <p:nvPicPr>
          <p:cNvPr id="2" name="Image 1">
            <a:extLst>
              <a:ext uri="{FF2B5EF4-FFF2-40B4-BE49-F238E27FC236}">
                <a16:creationId xmlns:a16="http://schemas.microsoft.com/office/drawing/2014/main" id="{36B3ECCC-72EA-4A2F-B1C3-F4A0D0FDE0F7}"/>
              </a:ext>
            </a:extLst>
          </p:cNvPr>
          <p:cNvPicPr>
            <a:picLocks noChangeAspect="1"/>
          </p:cNvPicPr>
          <p:nvPr/>
        </p:nvPicPr>
        <p:blipFill>
          <a:blip r:embed="rId6"/>
          <a:stretch>
            <a:fillRect/>
          </a:stretch>
        </p:blipFill>
        <p:spPr>
          <a:xfrm>
            <a:off x="9108348" y="5492134"/>
            <a:ext cx="2276001" cy="995035"/>
          </a:xfrm>
          <a:prstGeom prst="rect">
            <a:avLst/>
          </a:prstGeom>
        </p:spPr>
      </p:pic>
      <p:pic>
        <p:nvPicPr>
          <p:cNvPr id="4" name="Picture 2">
            <a:extLst>
              <a:ext uri="{FF2B5EF4-FFF2-40B4-BE49-F238E27FC236}">
                <a16:creationId xmlns:a16="http://schemas.microsoft.com/office/drawing/2014/main" id="{58F50BCE-3BB0-E576-6F02-3F324C44D457}"/>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1070007" y="937032"/>
            <a:ext cx="973626" cy="9764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Slide Number Placeholder 3">
            <a:extLst>
              <a:ext uri="{FF2B5EF4-FFF2-40B4-BE49-F238E27FC236}">
                <a16:creationId xmlns:a16="http://schemas.microsoft.com/office/drawing/2014/main" id="{9635EF29-80D1-6E7B-1DF5-F6B5B7AFDE16}"/>
              </a:ext>
            </a:extLst>
          </p:cNvPr>
          <p:cNvSpPr>
            <a:spLocks noGrp="1"/>
          </p:cNvSpPr>
          <p:nvPr>
            <p:ph type="sldNum" sz="quarter" idx="12"/>
          </p:nvPr>
        </p:nvSpPr>
        <p:spPr>
          <a:xfrm>
            <a:off x="10961892" y="6356350"/>
            <a:ext cx="391907" cy="365125"/>
          </a:xfrm>
        </p:spPr>
        <p:txBody>
          <a:bodyPr/>
          <a:lstStyle/>
          <a:p>
            <a:fld id="{2737FE23-76C1-5144-87C5-A6B73D758774}" type="slidenum">
              <a:rPr lang="fr-FR" smtClean="0">
                <a:solidFill>
                  <a:schemeClr val="tx1"/>
                </a:solidFill>
              </a:rPr>
              <a:pPr/>
              <a:t>33</a:t>
            </a:fld>
            <a:endParaRPr lang="fr-FR" dirty="0">
              <a:solidFill>
                <a:schemeClr val="tx1"/>
              </a:solidFill>
            </a:endParaRPr>
          </a:p>
        </p:txBody>
      </p:sp>
    </p:spTree>
    <p:extLst>
      <p:ext uri="{BB962C8B-B14F-4D97-AF65-F5344CB8AC3E}">
        <p14:creationId xmlns:p14="http://schemas.microsoft.com/office/powerpoint/2010/main" val="391072442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object 6">
            <a:extLst>
              <a:ext uri="{FF2B5EF4-FFF2-40B4-BE49-F238E27FC236}">
                <a16:creationId xmlns:a16="http://schemas.microsoft.com/office/drawing/2014/main" id="{8A33A798-2592-4240-9174-7B9B73F47857}"/>
              </a:ext>
            </a:extLst>
          </p:cNvPr>
          <p:cNvSpPr txBox="1"/>
          <p:nvPr/>
        </p:nvSpPr>
        <p:spPr>
          <a:xfrm>
            <a:off x="710496" y="1852360"/>
            <a:ext cx="8734956" cy="1708695"/>
          </a:xfrm>
          <a:prstGeom prst="rect">
            <a:avLst/>
          </a:prstGeom>
        </p:spPr>
        <p:txBody>
          <a:bodyPr vert="horz" wrap="square" lIns="0" tIns="16087" rIns="0" bIns="0" rtlCol="0">
            <a:spAutoFit/>
          </a:bodyPr>
          <a:lstStyle/>
          <a:p>
            <a:pPr marL="16933">
              <a:spcBef>
                <a:spcPts val="127"/>
              </a:spcBef>
            </a:pPr>
            <a:r>
              <a:rPr lang="fr-FR" sz="2133" spc="-7" dirty="0">
                <a:solidFill>
                  <a:srgbClr val="1A7079"/>
                </a:solidFill>
                <a:latin typeface="Trebuchet MS" panose="020B0603020202020204" pitchFamily="34" charset="0"/>
                <a:cs typeface="Arial"/>
              </a:rPr>
              <a:t>Quels éléments méthodologiques vont être présentés?</a:t>
            </a:r>
          </a:p>
          <a:p>
            <a:pPr marL="16933">
              <a:spcBef>
                <a:spcPts val="127"/>
              </a:spcBef>
            </a:pPr>
            <a:endParaRPr lang="fr-FR" sz="2133" spc="-7" dirty="0">
              <a:solidFill>
                <a:srgbClr val="1A7079"/>
              </a:solidFill>
              <a:latin typeface="Trebuchet MS" panose="020B0603020202020204" pitchFamily="34" charset="0"/>
              <a:cs typeface="Arial"/>
            </a:endParaRPr>
          </a:p>
          <a:p>
            <a:pPr marL="16933">
              <a:spcBef>
                <a:spcPts val="127"/>
              </a:spcBef>
            </a:pPr>
            <a:endParaRPr lang="fr-FR" sz="2133" spc="-7" dirty="0">
              <a:solidFill>
                <a:srgbClr val="1A7079"/>
              </a:solidFill>
              <a:latin typeface="Trebuchet MS" panose="020B0603020202020204" pitchFamily="34" charset="0"/>
              <a:cs typeface="Arial"/>
            </a:endParaRPr>
          </a:p>
          <a:p>
            <a:pPr marL="16933">
              <a:spcBef>
                <a:spcPts val="127"/>
              </a:spcBef>
            </a:pPr>
            <a:endParaRPr lang="fr-FR" sz="2133" spc="-7" dirty="0">
              <a:solidFill>
                <a:srgbClr val="1A7079"/>
              </a:solidFill>
              <a:latin typeface="Trebuchet MS" panose="020B0603020202020204" pitchFamily="34" charset="0"/>
              <a:cs typeface="Arial"/>
            </a:endParaRPr>
          </a:p>
          <a:p>
            <a:pPr marL="16933">
              <a:spcBef>
                <a:spcPts val="127"/>
              </a:spcBef>
            </a:pPr>
            <a:r>
              <a:rPr lang="fr-FR" sz="2133" spc="-7" dirty="0">
                <a:solidFill>
                  <a:srgbClr val="1A7079"/>
                </a:solidFill>
                <a:latin typeface="Trebuchet MS" panose="020B0603020202020204" pitchFamily="34" charset="0"/>
                <a:cs typeface="Arial"/>
              </a:rPr>
              <a:t>Quels va être le déroulé et le planning proposé?</a:t>
            </a:r>
            <a:endParaRPr sz="2133" dirty="0">
              <a:solidFill>
                <a:srgbClr val="1A7079"/>
              </a:solidFill>
              <a:latin typeface="Trebuchet MS" panose="020B0603020202020204" pitchFamily="34" charset="0"/>
              <a:cs typeface="Arial"/>
            </a:endParaRPr>
          </a:p>
        </p:txBody>
      </p:sp>
      <p:sp>
        <p:nvSpPr>
          <p:cNvPr id="10" name="object 8">
            <a:extLst>
              <a:ext uri="{FF2B5EF4-FFF2-40B4-BE49-F238E27FC236}">
                <a16:creationId xmlns:a16="http://schemas.microsoft.com/office/drawing/2014/main" id="{0F84943B-0A87-4908-9E9E-7D6D25EF80EB}"/>
              </a:ext>
            </a:extLst>
          </p:cNvPr>
          <p:cNvSpPr txBox="1"/>
          <p:nvPr/>
        </p:nvSpPr>
        <p:spPr>
          <a:xfrm>
            <a:off x="8711485" y="2007308"/>
            <a:ext cx="2858136" cy="2561385"/>
          </a:xfrm>
          <a:prstGeom prst="rect">
            <a:avLst/>
          </a:prstGeom>
        </p:spPr>
        <p:txBody>
          <a:bodyPr vert="horz" wrap="square" lIns="0" tIns="16933" rIns="0" bIns="0" rtlCol="0">
            <a:spAutoFit/>
          </a:bodyPr>
          <a:lstStyle/>
          <a:p>
            <a:pPr marL="16933">
              <a:spcBef>
                <a:spcPts val="133"/>
              </a:spcBef>
            </a:pPr>
            <a:r>
              <a:rPr lang="fr-FR" b="1" dirty="0">
                <a:solidFill>
                  <a:srgbClr val="F99C05"/>
                </a:solidFill>
                <a:latin typeface="Trebuchet MS" panose="020B0603020202020204" pitchFamily="34" charset="0"/>
                <a:cs typeface="Arial"/>
              </a:rPr>
              <a:t>Faire l’exercice :</a:t>
            </a:r>
          </a:p>
          <a:p>
            <a:pPr marL="16933">
              <a:spcBef>
                <a:spcPts val="133"/>
              </a:spcBef>
            </a:pPr>
            <a:r>
              <a:rPr lang="fr-FR" sz="1600" dirty="0">
                <a:latin typeface="Trebuchet MS" panose="020B0603020202020204" pitchFamily="34" charset="0"/>
                <a:cs typeface="Arial"/>
              </a:rPr>
              <a:t>A partir de la documentation de la branche </a:t>
            </a:r>
          </a:p>
          <a:p>
            <a:pPr marL="302683" indent="-285750">
              <a:spcBef>
                <a:spcPts val="133"/>
              </a:spcBef>
              <a:buClr>
                <a:srgbClr val="1A7079"/>
              </a:buClr>
              <a:buFont typeface="Arial" panose="020B0604020202020204" pitchFamily="34" charset="0"/>
              <a:buChar char="•"/>
            </a:pPr>
            <a:r>
              <a:rPr lang="fr-FR" sz="1600" dirty="0">
                <a:latin typeface="Trebuchet MS" panose="020B0603020202020204" pitchFamily="34" charset="0"/>
                <a:cs typeface="Arial"/>
              </a:rPr>
              <a:t>Présenter synthétiquement les démarches mises en œuvre</a:t>
            </a:r>
          </a:p>
          <a:p>
            <a:pPr marL="302683" indent="-285750">
              <a:spcBef>
                <a:spcPts val="133"/>
              </a:spcBef>
              <a:buClr>
                <a:srgbClr val="1A7079"/>
              </a:buClr>
              <a:buFont typeface="Arial" panose="020B0604020202020204" pitchFamily="34" charset="0"/>
              <a:buChar char="•"/>
            </a:pPr>
            <a:r>
              <a:rPr lang="fr-FR" sz="1600" dirty="0">
                <a:latin typeface="Trebuchet MS" panose="020B0603020202020204" pitchFamily="34" charset="0"/>
                <a:cs typeface="Arial"/>
              </a:rPr>
              <a:t>Structurer le processus et les éléments </a:t>
            </a:r>
          </a:p>
          <a:p>
            <a:pPr marL="302683" indent="-285750">
              <a:spcBef>
                <a:spcPts val="133"/>
              </a:spcBef>
              <a:buClr>
                <a:srgbClr val="1A7079"/>
              </a:buClr>
              <a:buFont typeface="Arial" panose="020B0604020202020204" pitchFamily="34" charset="0"/>
              <a:buChar char="•"/>
            </a:pPr>
            <a:r>
              <a:rPr lang="fr-FR" sz="1600" dirty="0">
                <a:latin typeface="Trebuchet MS" panose="020B0603020202020204" pitchFamily="34" charset="0"/>
                <a:cs typeface="Arial"/>
              </a:rPr>
              <a:t>Planifier et préparer le déploiement</a:t>
            </a:r>
          </a:p>
        </p:txBody>
      </p:sp>
      <p:pic>
        <p:nvPicPr>
          <p:cNvPr id="12" name="Image 11">
            <a:extLst>
              <a:ext uri="{FF2B5EF4-FFF2-40B4-BE49-F238E27FC236}">
                <a16:creationId xmlns:a16="http://schemas.microsoft.com/office/drawing/2014/main" id="{47B68F39-3A6D-4FB2-9EF8-9E809C954AEB}"/>
              </a:ext>
            </a:extLst>
          </p:cNvPr>
          <p:cNvPicPr>
            <a:picLocks noChangeAspect="1"/>
          </p:cNvPicPr>
          <p:nvPr/>
        </p:nvPicPr>
        <p:blipFill>
          <a:blip r:embed="rId3"/>
          <a:stretch>
            <a:fillRect/>
          </a:stretch>
        </p:blipFill>
        <p:spPr>
          <a:xfrm>
            <a:off x="546588" y="6541778"/>
            <a:ext cx="5016814" cy="96925"/>
          </a:xfrm>
          <a:prstGeom prst="rect">
            <a:avLst/>
          </a:prstGeom>
        </p:spPr>
      </p:pic>
      <p:pic>
        <p:nvPicPr>
          <p:cNvPr id="13" name="Image 12">
            <a:extLst>
              <a:ext uri="{FF2B5EF4-FFF2-40B4-BE49-F238E27FC236}">
                <a16:creationId xmlns:a16="http://schemas.microsoft.com/office/drawing/2014/main" id="{4BF29687-1C56-43E6-B19E-24DB1324B8C1}"/>
              </a:ext>
            </a:extLst>
          </p:cNvPr>
          <p:cNvPicPr>
            <a:picLocks noChangeAspect="1"/>
          </p:cNvPicPr>
          <p:nvPr/>
        </p:nvPicPr>
        <p:blipFill>
          <a:blip r:embed="rId4"/>
          <a:stretch>
            <a:fillRect/>
          </a:stretch>
        </p:blipFill>
        <p:spPr>
          <a:xfrm>
            <a:off x="11418139" y="6246796"/>
            <a:ext cx="391907" cy="391907"/>
          </a:xfrm>
          <a:prstGeom prst="rect">
            <a:avLst/>
          </a:prstGeom>
        </p:spPr>
      </p:pic>
      <p:sp>
        <p:nvSpPr>
          <p:cNvPr id="14" name="Content Placeholder 1">
            <a:extLst>
              <a:ext uri="{FF2B5EF4-FFF2-40B4-BE49-F238E27FC236}">
                <a16:creationId xmlns:a16="http://schemas.microsoft.com/office/drawing/2014/main" id="{D1F3CA05-6595-407B-A7CE-524F8ECAD639}"/>
              </a:ext>
            </a:extLst>
          </p:cNvPr>
          <p:cNvSpPr txBox="1">
            <a:spLocks/>
          </p:cNvSpPr>
          <p:nvPr/>
        </p:nvSpPr>
        <p:spPr>
          <a:xfrm>
            <a:off x="617583" y="1375390"/>
            <a:ext cx="9782176" cy="435133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fr-FR" sz="2000" dirty="0">
                <a:latin typeface="Trebuchet MS" panose="020B0603020202020204" pitchFamily="34" charset="0"/>
              </a:rPr>
              <a:t>Scénario préparation de l’information ou la consultation </a:t>
            </a:r>
          </a:p>
        </p:txBody>
      </p:sp>
      <p:sp>
        <p:nvSpPr>
          <p:cNvPr id="16" name="Title 1">
            <a:extLst>
              <a:ext uri="{FF2B5EF4-FFF2-40B4-BE49-F238E27FC236}">
                <a16:creationId xmlns:a16="http://schemas.microsoft.com/office/drawing/2014/main" id="{6525867C-71FE-4D8C-8A0F-3F0ABC8FBA6D}"/>
              </a:ext>
            </a:extLst>
          </p:cNvPr>
          <p:cNvSpPr txBox="1">
            <a:spLocks/>
          </p:cNvSpPr>
          <p:nvPr/>
        </p:nvSpPr>
        <p:spPr>
          <a:xfrm>
            <a:off x="546588" y="409237"/>
            <a:ext cx="9993184" cy="452032"/>
          </a:xfrm>
          <a:prstGeom prst="rect">
            <a:avLst/>
          </a:prstGeom>
        </p:spPr>
        <p:txBody>
          <a:bodyPr vert="horz" lIns="91440" tIns="45720" rIns="91440" bIns="45720" rtlCol="0" anchor="t">
            <a:noAutofit/>
          </a:bodyPr>
          <a:lstStyle>
            <a:lvl1pPr algn="l" defTabSz="914400" rtl="0" eaLnBrk="1" latinLnBrk="0" hangingPunct="1">
              <a:lnSpc>
                <a:spcPct val="90000"/>
              </a:lnSpc>
              <a:spcBef>
                <a:spcPct val="0"/>
              </a:spcBef>
              <a:buNone/>
              <a:defRPr sz="6000" b="1" kern="1200">
                <a:solidFill>
                  <a:schemeClr val="tx1"/>
                </a:solidFill>
                <a:latin typeface="+mn-lt"/>
                <a:ea typeface="+mj-ea"/>
                <a:cs typeface="+mj-cs"/>
              </a:defRPr>
            </a:lvl1pPr>
          </a:lstStyle>
          <a:p>
            <a:r>
              <a:rPr lang="fr-FR" sz="2800" noProof="1">
                <a:solidFill>
                  <a:srgbClr val="1A7079"/>
                </a:solidFill>
                <a:latin typeface="Trebuchet MS" panose="020B0603020202020204" pitchFamily="34" charset="0"/>
              </a:rPr>
              <a:t>CONSIGNE / MISE EN SITUATION</a:t>
            </a:r>
          </a:p>
          <a:p>
            <a:r>
              <a:rPr lang="fr-FR" sz="2800" noProof="1">
                <a:solidFill>
                  <a:srgbClr val="1A7079"/>
                </a:solidFill>
                <a:latin typeface="Trebuchet MS" panose="020B0603020202020204" pitchFamily="34" charset="0"/>
              </a:rPr>
              <a:t>Faire l’exercice</a:t>
            </a:r>
          </a:p>
        </p:txBody>
      </p:sp>
      <p:pic>
        <p:nvPicPr>
          <p:cNvPr id="3" name="Picture 2">
            <a:extLst>
              <a:ext uri="{FF2B5EF4-FFF2-40B4-BE49-F238E27FC236}">
                <a16:creationId xmlns:a16="http://schemas.microsoft.com/office/drawing/2014/main" id="{21934D5A-862C-0260-67AE-45DD16CBAB3A}"/>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1070007" y="937032"/>
            <a:ext cx="973626" cy="9764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Slide Number Placeholder 3">
            <a:extLst>
              <a:ext uri="{FF2B5EF4-FFF2-40B4-BE49-F238E27FC236}">
                <a16:creationId xmlns:a16="http://schemas.microsoft.com/office/drawing/2014/main" id="{4EE961BA-0819-2124-829F-1AA35692DCA5}"/>
              </a:ext>
            </a:extLst>
          </p:cNvPr>
          <p:cNvSpPr>
            <a:spLocks noGrp="1"/>
          </p:cNvSpPr>
          <p:nvPr>
            <p:ph type="sldNum" sz="quarter" idx="12"/>
          </p:nvPr>
        </p:nvSpPr>
        <p:spPr>
          <a:xfrm>
            <a:off x="10961892" y="6356350"/>
            <a:ext cx="391907" cy="365125"/>
          </a:xfrm>
        </p:spPr>
        <p:txBody>
          <a:bodyPr/>
          <a:lstStyle/>
          <a:p>
            <a:fld id="{2737FE23-76C1-5144-87C5-A6B73D758774}" type="slidenum">
              <a:rPr lang="fr-FR" smtClean="0">
                <a:solidFill>
                  <a:schemeClr val="tx1"/>
                </a:solidFill>
              </a:rPr>
              <a:pPr/>
              <a:t>34</a:t>
            </a:fld>
            <a:endParaRPr lang="fr-FR" dirty="0">
              <a:solidFill>
                <a:schemeClr val="tx1"/>
              </a:solidFill>
            </a:endParaRPr>
          </a:p>
        </p:txBody>
      </p:sp>
      <p:pic>
        <p:nvPicPr>
          <p:cNvPr id="5" name="Picture 5">
            <a:extLst>
              <a:ext uri="{FF2B5EF4-FFF2-40B4-BE49-F238E27FC236}">
                <a16:creationId xmlns:a16="http://schemas.microsoft.com/office/drawing/2014/main" id="{C488A096-8BBE-31ED-AD8C-9A1392659875}"/>
              </a:ext>
            </a:extLst>
          </p:cNvPr>
          <p:cNvPicPr>
            <a:picLocks noChangeAspect="1"/>
          </p:cNvPicPr>
          <p:nvPr/>
        </p:nvPicPr>
        <p:blipFill>
          <a:blip r:embed="rId6"/>
          <a:stretch>
            <a:fillRect/>
          </a:stretch>
        </p:blipFill>
        <p:spPr>
          <a:xfrm>
            <a:off x="8711485" y="4928775"/>
            <a:ext cx="1086096" cy="610929"/>
          </a:xfrm>
          <a:prstGeom prst="rect">
            <a:avLst/>
          </a:prstGeom>
        </p:spPr>
      </p:pic>
      <p:pic>
        <p:nvPicPr>
          <p:cNvPr id="8" name="Picture 7">
            <a:extLst>
              <a:ext uri="{FF2B5EF4-FFF2-40B4-BE49-F238E27FC236}">
                <a16:creationId xmlns:a16="http://schemas.microsoft.com/office/drawing/2014/main" id="{D492BAAB-0BE5-3654-5B51-255F9BBBBDBD}"/>
              </a:ext>
            </a:extLst>
          </p:cNvPr>
          <p:cNvPicPr>
            <a:picLocks noChangeAspect="1"/>
          </p:cNvPicPr>
          <p:nvPr/>
        </p:nvPicPr>
        <p:blipFill>
          <a:blip r:embed="rId7"/>
          <a:stretch>
            <a:fillRect/>
          </a:stretch>
        </p:blipFill>
        <p:spPr>
          <a:xfrm>
            <a:off x="10715120" y="4674990"/>
            <a:ext cx="919177" cy="1061978"/>
          </a:xfrm>
          <a:prstGeom prst="rect">
            <a:avLst/>
          </a:prstGeom>
        </p:spPr>
      </p:pic>
      <p:sp>
        <p:nvSpPr>
          <p:cNvPr id="6" name="ZoneTexte 5">
            <a:extLst>
              <a:ext uri="{FF2B5EF4-FFF2-40B4-BE49-F238E27FC236}">
                <a16:creationId xmlns:a16="http://schemas.microsoft.com/office/drawing/2014/main" id="{674EADD5-2864-19F4-5573-E0D8DFF7F33A}"/>
              </a:ext>
            </a:extLst>
          </p:cNvPr>
          <p:cNvSpPr txBox="1"/>
          <p:nvPr/>
        </p:nvSpPr>
        <p:spPr>
          <a:xfrm>
            <a:off x="8978435" y="5899786"/>
            <a:ext cx="2578385" cy="369332"/>
          </a:xfrm>
          <a:prstGeom prst="rect">
            <a:avLst/>
          </a:prstGeom>
          <a:noFill/>
        </p:spPr>
        <p:txBody>
          <a:bodyPr wrap="square">
            <a:spAutoFit/>
          </a:bodyPr>
          <a:lstStyle/>
          <a:p>
            <a:r>
              <a:rPr kumimoji="0" lang="fr-FR" sz="1800" b="0" i="1" u="none" strike="noStrike" kern="1200" cap="none" spc="0" normalizeH="0" baseline="0" noProof="0" dirty="0">
                <a:ln>
                  <a:noFill/>
                </a:ln>
                <a:solidFill>
                  <a:srgbClr val="F99C05"/>
                </a:solidFill>
                <a:effectLst/>
                <a:uLnTx/>
                <a:uFillTx/>
                <a:latin typeface="Trebuchet MS" panose="020B0603020202020204" pitchFamily="34" charset="0"/>
                <a:ea typeface="+mn-ea"/>
                <a:cs typeface="+mn-cs"/>
              </a:rPr>
              <a:t>www.branche-dmt.fr</a:t>
            </a:r>
            <a:endParaRPr lang="fr-FR" dirty="0">
              <a:solidFill>
                <a:srgbClr val="F99C05"/>
              </a:solidFill>
            </a:endParaRPr>
          </a:p>
        </p:txBody>
      </p:sp>
    </p:spTree>
    <p:extLst>
      <p:ext uri="{BB962C8B-B14F-4D97-AF65-F5344CB8AC3E}">
        <p14:creationId xmlns:p14="http://schemas.microsoft.com/office/powerpoint/2010/main" val="849382448"/>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8284E382-9EF1-4EBC-8F04-8C4130B8A40A}"/>
              </a:ext>
            </a:extLst>
          </p:cNvPr>
          <p:cNvSpPr>
            <a:spLocks noGrp="1"/>
          </p:cNvSpPr>
          <p:nvPr>
            <p:ph type="title" idx="4294967295"/>
          </p:nvPr>
        </p:nvSpPr>
        <p:spPr>
          <a:xfrm>
            <a:off x="4592967" y="2723597"/>
            <a:ext cx="6995185" cy="1805527"/>
          </a:xfrm>
        </p:spPr>
        <p:txBody>
          <a:bodyPr/>
          <a:lstStyle/>
          <a:p>
            <a:r>
              <a:rPr lang="fr-FR" dirty="0">
                <a:solidFill>
                  <a:srgbClr val="1A7079"/>
                </a:solidFill>
                <a:latin typeface="Trebuchet MS" panose="020B0603020202020204" pitchFamily="34" charset="0"/>
              </a:rPr>
              <a:t>Délai de mise en oeuvre et calendrier </a:t>
            </a:r>
          </a:p>
        </p:txBody>
      </p:sp>
      <p:grpSp>
        <p:nvGrpSpPr>
          <p:cNvPr id="7" name="Groupe 6">
            <a:extLst>
              <a:ext uri="{FF2B5EF4-FFF2-40B4-BE49-F238E27FC236}">
                <a16:creationId xmlns:a16="http://schemas.microsoft.com/office/drawing/2014/main" id="{75D8AB29-39FF-45B0-B320-797F648B0D4C}"/>
              </a:ext>
            </a:extLst>
          </p:cNvPr>
          <p:cNvGrpSpPr/>
          <p:nvPr/>
        </p:nvGrpSpPr>
        <p:grpSpPr>
          <a:xfrm>
            <a:off x="0" y="0"/>
            <a:ext cx="4226943" cy="6858000"/>
            <a:chOff x="0" y="0"/>
            <a:chExt cx="4226943" cy="6858000"/>
          </a:xfrm>
        </p:grpSpPr>
        <p:sp>
          <p:nvSpPr>
            <p:cNvPr id="2" name="Rectangle 1">
              <a:extLst>
                <a:ext uri="{FF2B5EF4-FFF2-40B4-BE49-F238E27FC236}">
                  <a16:creationId xmlns:a16="http://schemas.microsoft.com/office/drawing/2014/main" id="{6A94ED2C-E554-49DD-83FF-1B8C1C68450E}"/>
                </a:ext>
              </a:extLst>
            </p:cNvPr>
            <p:cNvSpPr/>
            <p:nvPr/>
          </p:nvSpPr>
          <p:spPr>
            <a:xfrm>
              <a:off x="0" y="0"/>
              <a:ext cx="4226943" cy="6858000"/>
            </a:xfrm>
            <a:prstGeom prst="rect">
              <a:avLst/>
            </a:prstGeom>
            <a:solidFill>
              <a:srgbClr val="1A70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pic>
          <p:nvPicPr>
            <p:cNvPr id="6" name="Espace réservé pour une image  8">
              <a:extLst>
                <a:ext uri="{FF2B5EF4-FFF2-40B4-BE49-F238E27FC236}">
                  <a16:creationId xmlns:a16="http://schemas.microsoft.com/office/drawing/2014/main" id="{B1068EDD-49F1-4C6F-BB74-DF392F97C21E}"/>
                </a:ext>
              </a:extLst>
            </p:cNvPr>
            <p:cNvPicPr>
              <a:picLocks noChangeAspect="1"/>
            </p:cNvPicPr>
            <p:nvPr/>
          </p:nvPicPr>
          <p:blipFill rotWithShape="1">
            <a:blip r:embed="rId3">
              <a:extLst>
                <a:ext uri="{28A0092B-C50C-407E-A947-70E740481C1C}">
                  <a14:useLocalDpi xmlns:a14="http://schemas.microsoft.com/office/drawing/2010/main" val="0"/>
                </a:ext>
              </a:extLst>
            </a:blip>
            <a:srcRect l="24336" t="266" r="25315" b="17012"/>
            <a:stretch/>
          </p:blipFill>
          <p:spPr>
            <a:xfrm>
              <a:off x="603848" y="796524"/>
              <a:ext cx="3019245" cy="2993873"/>
            </a:xfrm>
            <a:prstGeom prst="ellipse">
              <a:avLst/>
            </a:prstGeom>
            <a:solidFill>
              <a:schemeClr val="accent4"/>
            </a:solidFill>
          </p:spPr>
        </p:pic>
      </p:grpSp>
    </p:spTree>
    <p:extLst>
      <p:ext uri="{BB962C8B-B14F-4D97-AF65-F5344CB8AC3E}">
        <p14:creationId xmlns:p14="http://schemas.microsoft.com/office/powerpoint/2010/main" val="233781576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 name="TextBox 80">
            <a:extLst>
              <a:ext uri="{FF2B5EF4-FFF2-40B4-BE49-F238E27FC236}">
                <a16:creationId xmlns:a16="http://schemas.microsoft.com/office/drawing/2014/main" id="{CF28A883-F4EB-48A2-937F-90B4C8BBC72C}"/>
              </a:ext>
            </a:extLst>
          </p:cNvPr>
          <p:cNvSpPr txBox="1"/>
          <p:nvPr/>
        </p:nvSpPr>
        <p:spPr>
          <a:xfrm>
            <a:off x="598169" y="6191442"/>
            <a:ext cx="999473" cy="276999"/>
          </a:xfrm>
          <a:prstGeom prst="rect">
            <a:avLst/>
          </a:prstGeom>
          <a:solidFill>
            <a:schemeClr val="bg1"/>
          </a:solidFill>
        </p:spPr>
        <p:txBody>
          <a:bodyPr wrap="square" rtlCol="0">
            <a:spAutoFit/>
          </a:bodyPr>
          <a:lstStyle/>
          <a:p>
            <a:pPr algn="ctr" defTabSz="548640">
              <a:defRPr/>
            </a:pPr>
            <a:r>
              <a:rPr lang="fr-FR" sz="1200" b="1" dirty="0">
                <a:solidFill>
                  <a:srgbClr val="1A7079"/>
                </a:solidFill>
                <a:latin typeface="Open Sans" panose="020B0606030504020204"/>
              </a:rPr>
              <a:t>2023</a:t>
            </a:r>
            <a:endParaRPr lang="fr-FR" sz="1200" dirty="0">
              <a:solidFill>
                <a:srgbClr val="1A7079"/>
              </a:solidFill>
              <a:latin typeface="Open Sans" panose="020B0606030504020204"/>
            </a:endParaRPr>
          </a:p>
        </p:txBody>
      </p:sp>
      <p:sp>
        <p:nvSpPr>
          <p:cNvPr id="185" name="TextBox 184">
            <a:extLst>
              <a:ext uri="{FF2B5EF4-FFF2-40B4-BE49-F238E27FC236}">
                <a16:creationId xmlns:a16="http://schemas.microsoft.com/office/drawing/2014/main" id="{49726ED3-7EE0-4A6D-A6E2-3610338E7813}"/>
              </a:ext>
            </a:extLst>
          </p:cNvPr>
          <p:cNvSpPr txBox="1"/>
          <p:nvPr/>
        </p:nvSpPr>
        <p:spPr>
          <a:xfrm>
            <a:off x="2128705" y="6187155"/>
            <a:ext cx="999473" cy="276999"/>
          </a:xfrm>
          <a:prstGeom prst="rect">
            <a:avLst/>
          </a:prstGeom>
          <a:solidFill>
            <a:schemeClr val="bg1"/>
          </a:solidFill>
        </p:spPr>
        <p:txBody>
          <a:bodyPr wrap="square" rtlCol="0">
            <a:spAutoFit/>
          </a:bodyPr>
          <a:lstStyle/>
          <a:p>
            <a:pPr algn="ctr" defTabSz="548640">
              <a:defRPr/>
            </a:pPr>
            <a:r>
              <a:rPr lang="fr-FR" sz="1200" b="1" dirty="0">
                <a:solidFill>
                  <a:srgbClr val="1A7079"/>
                </a:solidFill>
                <a:latin typeface="Open Sans" panose="020B0606030504020204"/>
              </a:rPr>
              <a:t>2024</a:t>
            </a:r>
            <a:endParaRPr lang="fr-FR" sz="1200" dirty="0">
              <a:solidFill>
                <a:srgbClr val="1A7079"/>
              </a:solidFill>
              <a:latin typeface="Open Sans" panose="020B0606030504020204"/>
            </a:endParaRPr>
          </a:p>
        </p:txBody>
      </p:sp>
      <p:sp>
        <p:nvSpPr>
          <p:cNvPr id="186" name="TextBox 185">
            <a:extLst>
              <a:ext uri="{FF2B5EF4-FFF2-40B4-BE49-F238E27FC236}">
                <a16:creationId xmlns:a16="http://schemas.microsoft.com/office/drawing/2014/main" id="{84840779-497D-4787-AEF0-A7FA1CE08C29}"/>
              </a:ext>
            </a:extLst>
          </p:cNvPr>
          <p:cNvSpPr txBox="1"/>
          <p:nvPr/>
        </p:nvSpPr>
        <p:spPr>
          <a:xfrm>
            <a:off x="6112479" y="6209849"/>
            <a:ext cx="999473" cy="276999"/>
          </a:xfrm>
          <a:prstGeom prst="rect">
            <a:avLst/>
          </a:prstGeom>
          <a:solidFill>
            <a:schemeClr val="bg1"/>
          </a:solidFill>
        </p:spPr>
        <p:txBody>
          <a:bodyPr wrap="square" rtlCol="0">
            <a:spAutoFit/>
          </a:bodyPr>
          <a:lstStyle/>
          <a:p>
            <a:pPr algn="ctr" defTabSz="548640">
              <a:defRPr/>
            </a:pPr>
            <a:r>
              <a:rPr lang="fr-FR" sz="1200" b="1" dirty="0">
                <a:solidFill>
                  <a:srgbClr val="1A7079"/>
                </a:solidFill>
                <a:latin typeface="Open Sans" panose="020B0606030504020204"/>
              </a:rPr>
              <a:t>2025</a:t>
            </a:r>
            <a:endParaRPr lang="fr-FR" sz="1200" dirty="0">
              <a:solidFill>
                <a:srgbClr val="1A7079"/>
              </a:solidFill>
              <a:latin typeface="Open Sans" panose="020B0606030504020204"/>
            </a:endParaRPr>
          </a:p>
        </p:txBody>
      </p:sp>
      <p:sp>
        <p:nvSpPr>
          <p:cNvPr id="191" name="Arrow: Pentagon 190">
            <a:extLst>
              <a:ext uri="{FF2B5EF4-FFF2-40B4-BE49-F238E27FC236}">
                <a16:creationId xmlns:a16="http://schemas.microsoft.com/office/drawing/2014/main" id="{14186E0E-A842-4265-BB79-8D46CD017FFF}"/>
              </a:ext>
            </a:extLst>
          </p:cNvPr>
          <p:cNvSpPr/>
          <p:nvPr/>
        </p:nvSpPr>
        <p:spPr>
          <a:xfrm>
            <a:off x="2664736" y="1660873"/>
            <a:ext cx="1699779" cy="512270"/>
          </a:xfrm>
          <a:prstGeom prst="homePlate">
            <a:avLst/>
          </a:prstGeom>
          <a:solidFill>
            <a:schemeClr val="bg1"/>
          </a:solidFill>
          <a:ln>
            <a:noFill/>
          </a:ln>
        </p:spPr>
        <p:style>
          <a:lnRef idx="3">
            <a:schemeClr val="lt1"/>
          </a:lnRef>
          <a:fillRef idx="1">
            <a:schemeClr val="accent5"/>
          </a:fillRef>
          <a:effectRef idx="1">
            <a:schemeClr val="accent5"/>
          </a:effectRef>
          <a:fontRef idx="minor">
            <a:schemeClr val="lt1"/>
          </a:fontRef>
        </p:style>
        <p:txBody>
          <a:bodyPr rtlCol="0" anchor="ctr"/>
          <a:lstStyle/>
          <a:p>
            <a:pPr algn="ctr" defTabSz="548640">
              <a:defRPr/>
            </a:pPr>
            <a:r>
              <a:rPr lang="fr-FR" sz="1000" b="1" dirty="0">
                <a:solidFill>
                  <a:srgbClr val="F99C05"/>
                </a:solidFill>
                <a:latin typeface="Trebuchet MS" panose="020B0603020202020204" pitchFamily="34" charset="0"/>
              </a:rPr>
              <a:t>Période transitoire de 24 mois avant application</a:t>
            </a:r>
          </a:p>
        </p:txBody>
      </p:sp>
      <p:sp>
        <p:nvSpPr>
          <p:cNvPr id="54" name="Arrow: Pentagon 100">
            <a:extLst>
              <a:ext uri="{FF2B5EF4-FFF2-40B4-BE49-F238E27FC236}">
                <a16:creationId xmlns:a16="http://schemas.microsoft.com/office/drawing/2014/main" id="{7D08A632-1610-42DE-9A22-E3D7C98E7745}"/>
              </a:ext>
            </a:extLst>
          </p:cNvPr>
          <p:cNvSpPr/>
          <p:nvPr/>
        </p:nvSpPr>
        <p:spPr>
          <a:xfrm>
            <a:off x="359514" y="1731984"/>
            <a:ext cx="1413200" cy="516080"/>
          </a:xfrm>
          <a:prstGeom prst="homePlate">
            <a:avLst/>
          </a:prstGeom>
          <a:solidFill>
            <a:schemeClr val="bg1"/>
          </a:solidFill>
          <a:ln>
            <a:noFill/>
          </a:ln>
        </p:spPr>
        <p:style>
          <a:lnRef idx="3">
            <a:schemeClr val="lt1"/>
          </a:lnRef>
          <a:fillRef idx="1">
            <a:schemeClr val="accent5"/>
          </a:fillRef>
          <a:effectRef idx="1">
            <a:schemeClr val="accent5"/>
          </a:effectRef>
          <a:fontRef idx="minor">
            <a:schemeClr val="lt1"/>
          </a:fontRef>
        </p:style>
        <p:txBody>
          <a:bodyPr rtlCol="0" anchor="ctr"/>
          <a:lstStyle/>
          <a:p>
            <a:pPr algn="ctr" defTabSz="548640">
              <a:defRPr/>
            </a:pPr>
            <a:r>
              <a:rPr lang="fr-FR" sz="1000" b="1" dirty="0">
                <a:solidFill>
                  <a:schemeClr val="tx1"/>
                </a:solidFill>
                <a:latin typeface="Trebuchet MS" panose="020B0603020202020204" pitchFamily="34" charset="0"/>
              </a:rPr>
              <a:t>Arrêté d’extension publié le 5 octobre 2023</a:t>
            </a:r>
          </a:p>
        </p:txBody>
      </p:sp>
      <p:sp>
        <p:nvSpPr>
          <p:cNvPr id="127" name="Arrow: Pentagon 190">
            <a:extLst>
              <a:ext uri="{FF2B5EF4-FFF2-40B4-BE49-F238E27FC236}">
                <a16:creationId xmlns:a16="http://schemas.microsoft.com/office/drawing/2014/main" id="{05687DBB-304B-00DE-28C0-E16D68483C91}"/>
              </a:ext>
            </a:extLst>
          </p:cNvPr>
          <p:cNvSpPr/>
          <p:nvPr/>
        </p:nvSpPr>
        <p:spPr>
          <a:xfrm>
            <a:off x="8518883" y="1536700"/>
            <a:ext cx="1900403" cy="516079"/>
          </a:xfrm>
          <a:prstGeom prst="homePlate">
            <a:avLst/>
          </a:prstGeom>
          <a:solidFill>
            <a:schemeClr val="bg1"/>
          </a:solidFill>
          <a:ln>
            <a:noFill/>
          </a:ln>
        </p:spPr>
        <p:style>
          <a:lnRef idx="3">
            <a:schemeClr val="lt1"/>
          </a:lnRef>
          <a:fillRef idx="1">
            <a:schemeClr val="accent5"/>
          </a:fillRef>
          <a:effectRef idx="1">
            <a:schemeClr val="accent5"/>
          </a:effectRef>
          <a:fontRef idx="minor">
            <a:schemeClr val="lt1"/>
          </a:fontRef>
        </p:style>
        <p:txBody>
          <a:bodyPr rtlCol="0" anchor="ctr"/>
          <a:lstStyle/>
          <a:p>
            <a:pPr algn="ctr" defTabSz="548640">
              <a:defRPr/>
            </a:pPr>
            <a:r>
              <a:rPr lang="fr-FR" sz="1000" b="1" dirty="0">
                <a:solidFill>
                  <a:schemeClr val="tx1"/>
                </a:solidFill>
                <a:latin typeface="Trebuchet MS" panose="020B0603020202020204" pitchFamily="34" charset="0"/>
              </a:rPr>
              <a:t>Entrée en application de la nouvelle classification et de la grille de minima de  salaire associée</a:t>
            </a:r>
          </a:p>
        </p:txBody>
      </p:sp>
      <p:sp>
        <p:nvSpPr>
          <p:cNvPr id="20" name="TextBox 91">
            <a:extLst>
              <a:ext uri="{FF2B5EF4-FFF2-40B4-BE49-F238E27FC236}">
                <a16:creationId xmlns:a16="http://schemas.microsoft.com/office/drawing/2014/main" id="{61ED012B-734F-C63F-F60F-8F74EC764733}"/>
              </a:ext>
            </a:extLst>
          </p:cNvPr>
          <p:cNvSpPr txBox="1"/>
          <p:nvPr/>
        </p:nvSpPr>
        <p:spPr>
          <a:xfrm>
            <a:off x="7803119" y="6277019"/>
            <a:ext cx="1034081" cy="240066"/>
          </a:xfrm>
          <a:prstGeom prst="rect">
            <a:avLst/>
          </a:prstGeom>
          <a:noFill/>
        </p:spPr>
        <p:txBody>
          <a:bodyPr wrap="square" rtlCol="0">
            <a:spAutoFit/>
          </a:bodyPr>
          <a:lstStyle/>
          <a:p>
            <a:pPr algn="ctr" defTabSz="548640">
              <a:buClr>
                <a:srgbClr val="195BA9"/>
              </a:buClr>
              <a:defRPr/>
            </a:pPr>
            <a:r>
              <a:rPr lang="fr-FR" sz="960" dirty="0">
                <a:solidFill>
                  <a:srgbClr val="676867">
                    <a:lumMod val="50000"/>
                  </a:srgbClr>
                </a:solidFill>
                <a:latin typeface="Open Sans" panose="020B0606030504020204"/>
              </a:rPr>
              <a:t>CSE</a:t>
            </a:r>
          </a:p>
        </p:txBody>
      </p:sp>
      <p:cxnSp>
        <p:nvCxnSpPr>
          <p:cNvPr id="19" name="Connecteur droit 18">
            <a:extLst>
              <a:ext uri="{FF2B5EF4-FFF2-40B4-BE49-F238E27FC236}">
                <a16:creationId xmlns:a16="http://schemas.microsoft.com/office/drawing/2014/main" id="{6F77E1A9-E385-B74B-9622-01CDD60F90ED}"/>
              </a:ext>
            </a:extLst>
          </p:cNvPr>
          <p:cNvCxnSpPr/>
          <p:nvPr/>
        </p:nvCxnSpPr>
        <p:spPr bwMode="auto">
          <a:xfrm flipH="1">
            <a:off x="1956403" y="1751155"/>
            <a:ext cx="21873" cy="4339089"/>
          </a:xfrm>
          <a:prstGeom prst="line">
            <a:avLst/>
          </a:prstGeom>
          <a:noFill/>
          <a:ln w="28575" cap="flat" cmpd="sng" algn="ctr">
            <a:solidFill>
              <a:srgbClr val="1A7079"/>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17961" dir="2700000" algn="ctr" rotWithShape="0">
                    <a:srgbClr val="808080">
                      <a:gamma/>
                      <a:shade val="60000"/>
                      <a:invGamma/>
                    </a:srgbClr>
                  </a:outerShdw>
                </a:effectLst>
              </a14:hiddenEffects>
            </a:ext>
          </a:extLst>
        </p:spPr>
      </p:cxnSp>
      <p:cxnSp>
        <p:nvCxnSpPr>
          <p:cNvPr id="58" name="Connecteur droit 57">
            <a:extLst>
              <a:ext uri="{FF2B5EF4-FFF2-40B4-BE49-F238E27FC236}">
                <a16:creationId xmlns:a16="http://schemas.microsoft.com/office/drawing/2014/main" id="{EB0629D0-4C8C-6549-AD61-ED3CB5A08CA9}"/>
              </a:ext>
            </a:extLst>
          </p:cNvPr>
          <p:cNvCxnSpPr/>
          <p:nvPr/>
        </p:nvCxnSpPr>
        <p:spPr bwMode="auto">
          <a:xfrm flipV="1">
            <a:off x="549582" y="6079306"/>
            <a:ext cx="11031033" cy="10938"/>
          </a:xfrm>
          <a:prstGeom prst="line">
            <a:avLst/>
          </a:prstGeom>
          <a:noFill/>
          <a:ln w="28575" cap="flat" cmpd="sng" algn="ctr">
            <a:solidFill>
              <a:srgbClr val="1A7079"/>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17961" dir="2700000" algn="ctr" rotWithShape="0">
                    <a:srgbClr val="808080">
                      <a:gamma/>
                      <a:shade val="60000"/>
                      <a:invGamma/>
                    </a:srgbClr>
                  </a:outerShdw>
                </a:effectLst>
              </a14:hiddenEffects>
            </a:ext>
          </a:extLst>
        </p:spPr>
      </p:cxnSp>
      <p:pic>
        <p:nvPicPr>
          <p:cNvPr id="2" name="Image 1">
            <a:extLst>
              <a:ext uri="{FF2B5EF4-FFF2-40B4-BE49-F238E27FC236}">
                <a16:creationId xmlns:a16="http://schemas.microsoft.com/office/drawing/2014/main" id="{416B9A5E-1023-2DB8-E24B-982F9057C210}"/>
              </a:ext>
            </a:extLst>
          </p:cNvPr>
          <p:cNvPicPr>
            <a:picLocks noChangeAspect="1"/>
          </p:cNvPicPr>
          <p:nvPr/>
        </p:nvPicPr>
        <p:blipFill>
          <a:blip r:embed="rId3"/>
          <a:stretch>
            <a:fillRect/>
          </a:stretch>
        </p:blipFill>
        <p:spPr>
          <a:xfrm>
            <a:off x="11418139" y="6246796"/>
            <a:ext cx="391907" cy="391907"/>
          </a:xfrm>
          <a:prstGeom prst="rect">
            <a:avLst/>
          </a:prstGeom>
        </p:spPr>
      </p:pic>
      <p:pic>
        <p:nvPicPr>
          <p:cNvPr id="5" name="Image 4">
            <a:extLst>
              <a:ext uri="{FF2B5EF4-FFF2-40B4-BE49-F238E27FC236}">
                <a16:creationId xmlns:a16="http://schemas.microsoft.com/office/drawing/2014/main" id="{E539CA17-1F22-A6B2-F4B0-62C484D2E706}"/>
              </a:ext>
            </a:extLst>
          </p:cNvPr>
          <p:cNvPicPr>
            <a:picLocks noChangeAspect="1"/>
          </p:cNvPicPr>
          <p:nvPr/>
        </p:nvPicPr>
        <p:blipFill>
          <a:blip r:embed="rId4"/>
          <a:stretch>
            <a:fillRect/>
          </a:stretch>
        </p:blipFill>
        <p:spPr>
          <a:xfrm>
            <a:off x="1015400" y="6541778"/>
            <a:ext cx="5016814" cy="96925"/>
          </a:xfrm>
          <a:prstGeom prst="rect">
            <a:avLst/>
          </a:prstGeom>
        </p:spPr>
      </p:pic>
      <p:sp>
        <p:nvSpPr>
          <p:cNvPr id="6" name="Title 1">
            <a:extLst>
              <a:ext uri="{FF2B5EF4-FFF2-40B4-BE49-F238E27FC236}">
                <a16:creationId xmlns:a16="http://schemas.microsoft.com/office/drawing/2014/main" id="{8AB9BEAA-A2BB-32F3-B706-C945B2BD70D5}"/>
              </a:ext>
            </a:extLst>
          </p:cNvPr>
          <p:cNvSpPr txBox="1">
            <a:spLocks/>
          </p:cNvSpPr>
          <p:nvPr/>
        </p:nvSpPr>
        <p:spPr>
          <a:xfrm>
            <a:off x="549582" y="346866"/>
            <a:ext cx="9993184" cy="452032"/>
          </a:xfrm>
          <a:prstGeom prst="rect">
            <a:avLst/>
          </a:prstGeom>
        </p:spPr>
        <p:txBody>
          <a:bodyPr vert="horz" lIns="91440" tIns="45720" rIns="91440" bIns="45720" rtlCol="0" anchor="t">
            <a:noAutofit/>
          </a:bodyPr>
          <a:lstStyle>
            <a:lvl1pPr algn="l" defTabSz="914400" rtl="0" eaLnBrk="1" latinLnBrk="0" hangingPunct="1">
              <a:lnSpc>
                <a:spcPct val="90000"/>
              </a:lnSpc>
              <a:spcBef>
                <a:spcPct val="0"/>
              </a:spcBef>
              <a:buNone/>
              <a:defRPr sz="6000" b="1" kern="1200">
                <a:solidFill>
                  <a:schemeClr val="tx1"/>
                </a:solidFill>
                <a:latin typeface="+mn-lt"/>
                <a:ea typeface="+mj-ea"/>
                <a:cs typeface="+mj-cs"/>
              </a:defRPr>
            </a:lvl1pPr>
          </a:lstStyle>
          <a:p>
            <a:r>
              <a:rPr lang="fr-FR" sz="2800" noProof="1">
                <a:solidFill>
                  <a:srgbClr val="1A7079"/>
                </a:solidFill>
                <a:latin typeface="Trebuchet MS" panose="020B0603020202020204" pitchFamily="34" charset="0"/>
              </a:rPr>
              <a:t>CALENDRIER ENTREPRISE</a:t>
            </a:r>
          </a:p>
        </p:txBody>
      </p:sp>
      <p:cxnSp>
        <p:nvCxnSpPr>
          <p:cNvPr id="27" name="Connecteur droit 26">
            <a:extLst>
              <a:ext uri="{FF2B5EF4-FFF2-40B4-BE49-F238E27FC236}">
                <a16:creationId xmlns:a16="http://schemas.microsoft.com/office/drawing/2014/main" id="{11A255BD-D063-5FE9-D4DC-9C9499A4F699}"/>
              </a:ext>
            </a:extLst>
          </p:cNvPr>
          <p:cNvCxnSpPr>
            <a:cxnSpLocks/>
          </p:cNvCxnSpPr>
          <p:nvPr/>
        </p:nvCxnSpPr>
        <p:spPr>
          <a:xfrm>
            <a:off x="9629116" y="3113579"/>
            <a:ext cx="27971" cy="1272722"/>
          </a:xfrm>
          <a:prstGeom prst="line">
            <a:avLst/>
          </a:prstGeom>
          <a:ln w="12700">
            <a:solidFill>
              <a:schemeClr val="bg2"/>
            </a:solidFill>
            <a:prstDash val="dash"/>
          </a:ln>
        </p:spPr>
        <p:style>
          <a:lnRef idx="1">
            <a:schemeClr val="accent1"/>
          </a:lnRef>
          <a:fillRef idx="0">
            <a:schemeClr val="accent1"/>
          </a:fillRef>
          <a:effectRef idx="0">
            <a:schemeClr val="accent1"/>
          </a:effectRef>
          <a:fontRef idx="minor">
            <a:schemeClr val="tx1"/>
          </a:fontRef>
        </p:style>
      </p:cxnSp>
      <p:sp>
        <p:nvSpPr>
          <p:cNvPr id="28" name="Ellipse 27">
            <a:extLst>
              <a:ext uri="{FF2B5EF4-FFF2-40B4-BE49-F238E27FC236}">
                <a16:creationId xmlns:a16="http://schemas.microsoft.com/office/drawing/2014/main" id="{A4D87269-D614-E2B1-2737-D480F23F2D24}"/>
              </a:ext>
            </a:extLst>
          </p:cNvPr>
          <p:cNvSpPr/>
          <p:nvPr/>
        </p:nvSpPr>
        <p:spPr>
          <a:xfrm>
            <a:off x="5692653" y="3285714"/>
            <a:ext cx="216000" cy="216000"/>
          </a:xfrm>
          <a:prstGeom prst="ellipse">
            <a:avLst/>
          </a:prstGeom>
          <a:solidFill>
            <a:srgbClr val="1A7079"/>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rgbClr val="1A7079"/>
              </a:solidFill>
              <a:latin typeface="Trebuchet MS" panose="020B0603020202020204" pitchFamily="34" charset="0"/>
            </a:endParaRPr>
          </a:p>
        </p:txBody>
      </p:sp>
      <p:sp>
        <p:nvSpPr>
          <p:cNvPr id="29" name="ZoneTexte 28">
            <a:extLst>
              <a:ext uri="{FF2B5EF4-FFF2-40B4-BE49-F238E27FC236}">
                <a16:creationId xmlns:a16="http://schemas.microsoft.com/office/drawing/2014/main" id="{EFE136C5-5EFD-BBEC-ACA4-FD5A8C9EE666}"/>
              </a:ext>
            </a:extLst>
          </p:cNvPr>
          <p:cNvSpPr txBox="1"/>
          <p:nvPr/>
        </p:nvSpPr>
        <p:spPr>
          <a:xfrm>
            <a:off x="5316984" y="2614986"/>
            <a:ext cx="1047746" cy="600164"/>
          </a:xfrm>
          <a:prstGeom prst="rect">
            <a:avLst/>
          </a:prstGeom>
          <a:noFill/>
        </p:spPr>
        <p:txBody>
          <a:bodyPr wrap="square" rtlCol="0">
            <a:spAutoFit/>
          </a:bodyPr>
          <a:lstStyle/>
          <a:p>
            <a:pPr algn="ctr"/>
            <a:r>
              <a:rPr lang="fr-FR" sz="1100" dirty="0">
                <a:solidFill>
                  <a:srgbClr val="1A7079"/>
                </a:solidFill>
                <a:latin typeface="Trebuchet MS" panose="020B0603020202020204" pitchFamily="34" charset="0"/>
              </a:rPr>
              <a:t>Information consultation CSE 1</a:t>
            </a:r>
          </a:p>
        </p:txBody>
      </p:sp>
      <p:sp>
        <p:nvSpPr>
          <p:cNvPr id="30" name="Ellipse 29">
            <a:extLst>
              <a:ext uri="{FF2B5EF4-FFF2-40B4-BE49-F238E27FC236}">
                <a16:creationId xmlns:a16="http://schemas.microsoft.com/office/drawing/2014/main" id="{B357DD42-C71E-DB72-BEA8-34DFFA7892C8}"/>
              </a:ext>
            </a:extLst>
          </p:cNvPr>
          <p:cNvSpPr/>
          <p:nvPr/>
        </p:nvSpPr>
        <p:spPr>
          <a:xfrm>
            <a:off x="6574000" y="3285714"/>
            <a:ext cx="216000" cy="216000"/>
          </a:xfrm>
          <a:prstGeom prst="ellipse">
            <a:avLst/>
          </a:prstGeom>
          <a:solidFill>
            <a:srgbClr val="1A7079"/>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rgbClr val="1A7079"/>
              </a:solidFill>
              <a:latin typeface="Trebuchet MS" panose="020B0603020202020204" pitchFamily="34" charset="0"/>
            </a:endParaRPr>
          </a:p>
        </p:txBody>
      </p:sp>
      <p:sp>
        <p:nvSpPr>
          <p:cNvPr id="31" name="ZoneTexte 30">
            <a:extLst>
              <a:ext uri="{FF2B5EF4-FFF2-40B4-BE49-F238E27FC236}">
                <a16:creationId xmlns:a16="http://schemas.microsoft.com/office/drawing/2014/main" id="{8379FD0D-CE4A-606B-1C59-A2AD6DACAE1D}"/>
              </a:ext>
            </a:extLst>
          </p:cNvPr>
          <p:cNvSpPr txBox="1"/>
          <p:nvPr/>
        </p:nvSpPr>
        <p:spPr>
          <a:xfrm>
            <a:off x="6208220" y="2605387"/>
            <a:ext cx="1032717" cy="600164"/>
          </a:xfrm>
          <a:prstGeom prst="rect">
            <a:avLst/>
          </a:prstGeom>
          <a:noFill/>
        </p:spPr>
        <p:txBody>
          <a:bodyPr wrap="square" rtlCol="0">
            <a:spAutoFit/>
          </a:bodyPr>
          <a:lstStyle/>
          <a:p>
            <a:pPr algn="ctr"/>
            <a:r>
              <a:rPr lang="fr-FR" sz="1100" dirty="0">
                <a:solidFill>
                  <a:srgbClr val="1A7079"/>
                </a:solidFill>
                <a:latin typeface="Trebuchet MS" panose="020B0603020202020204" pitchFamily="34" charset="0"/>
              </a:rPr>
              <a:t>Information consultation CSE 2</a:t>
            </a:r>
          </a:p>
        </p:txBody>
      </p:sp>
      <p:sp>
        <p:nvSpPr>
          <p:cNvPr id="32" name="Ellipse 31">
            <a:extLst>
              <a:ext uri="{FF2B5EF4-FFF2-40B4-BE49-F238E27FC236}">
                <a16:creationId xmlns:a16="http://schemas.microsoft.com/office/drawing/2014/main" id="{7B571821-EE08-F244-4220-395FA88BE166}"/>
              </a:ext>
            </a:extLst>
          </p:cNvPr>
          <p:cNvSpPr/>
          <p:nvPr/>
        </p:nvSpPr>
        <p:spPr>
          <a:xfrm>
            <a:off x="7442869" y="3286687"/>
            <a:ext cx="216000" cy="216000"/>
          </a:xfrm>
          <a:prstGeom prst="ellipse">
            <a:avLst/>
          </a:prstGeom>
          <a:solidFill>
            <a:srgbClr val="1A7079"/>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rgbClr val="1A7079"/>
              </a:solidFill>
              <a:latin typeface="Trebuchet MS" panose="020B0603020202020204" pitchFamily="34" charset="0"/>
            </a:endParaRPr>
          </a:p>
        </p:txBody>
      </p:sp>
      <p:sp>
        <p:nvSpPr>
          <p:cNvPr id="33" name="ZoneTexte 32">
            <a:extLst>
              <a:ext uri="{FF2B5EF4-FFF2-40B4-BE49-F238E27FC236}">
                <a16:creationId xmlns:a16="http://schemas.microsoft.com/office/drawing/2014/main" id="{5F79FCE2-5582-C7FD-45AE-3CE724A6F2A2}"/>
              </a:ext>
            </a:extLst>
          </p:cNvPr>
          <p:cNvSpPr txBox="1"/>
          <p:nvPr/>
        </p:nvSpPr>
        <p:spPr>
          <a:xfrm>
            <a:off x="7059532" y="2606360"/>
            <a:ext cx="1045894" cy="600164"/>
          </a:xfrm>
          <a:prstGeom prst="rect">
            <a:avLst/>
          </a:prstGeom>
          <a:noFill/>
        </p:spPr>
        <p:txBody>
          <a:bodyPr wrap="square" rtlCol="0">
            <a:spAutoFit/>
          </a:bodyPr>
          <a:lstStyle/>
          <a:p>
            <a:pPr algn="ctr"/>
            <a:r>
              <a:rPr lang="fr-FR" sz="1100" dirty="0">
                <a:solidFill>
                  <a:srgbClr val="1A7079"/>
                </a:solidFill>
                <a:latin typeface="Trebuchet MS" panose="020B0603020202020204" pitchFamily="34" charset="0"/>
              </a:rPr>
              <a:t>Information consultation CSE 3</a:t>
            </a:r>
          </a:p>
        </p:txBody>
      </p:sp>
      <p:sp>
        <p:nvSpPr>
          <p:cNvPr id="52" name="Ellipse 51">
            <a:extLst>
              <a:ext uri="{FF2B5EF4-FFF2-40B4-BE49-F238E27FC236}">
                <a16:creationId xmlns:a16="http://schemas.microsoft.com/office/drawing/2014/main" id="{16CC99E9-F709-D5AC-5557-13A541C98E39}"/>
              </a:ext>
            </a:extLst>
          </p:cNvPr>
          <p:cNvSpPr/>
          <p:nvPr/>
        </p:nvSpPr>
        <p:spPr>
          <a:xfrm>
            <a:off x="7803119" y="6275261"/>
            <a:ext cx="216000" cy="216000"/>
          </a:xfrm>
          <a:prstGeom prst="ellipse">
            <a:avLst/>
          </a:prstGeom>
          <a:solidFill>
            <a:srgbClr val="1A7079"/>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rgbClr val="1A7079"/>
              </a:solidFill>
            </a:endParaRPr>
          </a:p>
        </p:txBody>
      </p:sp>
      <p:cxnSp>
        <p:nvCxnSpPr>
          <p:cNvPr id="53" name="Connecteur droit 52">
            <a:extLst>
              <a:ext uri="{FF2B5EF4-FFF2-40B4-BE49-F238E27FC236}">
                <a16:creationId xmlns:a16="http://schemas.microsoft.com/office/drawing/2014/main" id="{D6C15FBA-68D0-C2DA-A508-9B1F33F7488B}"/>
              </a:ext>
            </a:extLst>
          </p:cNvPr>
          <p:cNvCxnSpPr/>
          <p:nvPr/>
        </p:nvCxnSpPr>
        <p:spPr bwMode="auto">
          <a:xfrm flipH="1">
            <a:off x="6338143" y="1740898"/>
            <a:ext cx="21873" cy="4339089"/>
          </a:xfrm>
          <a:prstGeom prst="line">
            <a:avLst/>
          </a:prstGeom>
          <a:noFill/>
          <a:ln w="28575" cap="flat" cmpd="sng" algn="ctr">
            <a:solidFill>
              <a:srgbClr val="1A7079"/>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17961" dir="2700000" algn="ctr" rotWithShape="0">
                    <a:srgbClr val="808080">
                      <a:gamma/>
                      <a:shade val="60000"/>
                      <a:invGamma/>
                    </a:srgbClr>
                  </a:outerShdw>
                </a:effectLst>
              </a14:hiddenEffects>
            </a:ext>
          </a:extLst>
        </p:spPr>
      </p:cxnSp>
      <p:cxnSp>
        <p:nvCxnSpPr>
          <p:cNvPr id="55" name="Connecteur droit 54">
            <a:extLst>
              <a:ext uri="{FF2B5EF4-FFF2-40B4-BE49-F238E27FC236}">
                <a16:creationId xmlns:a16="http://schemas.microsoft.com/office/drawing/2014/main" id="{E20880F7-693F-1053-C32D-53CD4F76F558}"/>
              </a:ext>
            </a:extLst>
          </p:cNvPr>
          <p:cNvCxnSpPr/>
          <p:nvPr/>
        </p:nvCxnSpPr>
        <p:spPr bwMode="auto">
          <a:xfrm flipH="1">
            <a:off x="10489460" y="1740217"/>
            <a:ext cx="21873" cy="4339089"/>
          </a:xfrm>
          <a:prstGeom prst="line">
            <a:avLst/>
          </a:prstGeom>
          <a:noFill/>
          <a:ln w="28575" cap="flat" cmpd="sng" algn="ctr">
            <a:solidFill>
              <a:srgbClr val="1A7079"/>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17961" dir="2700000" algn="ctr" rotWithShape="0">
                    <a:srgbClr val="808080">
                      <a:gamma/>
                      <a:shade val="60000"/>
                      <a:invGamma/>
                    </a:srgbClr>
                  </a:outerShdw>
                </a:effectLst>
              </a14:hiddenEffects>
            </a:ext>
          </a:extLst>
        </p:spPr>
      </p:cxnSp>
      <p:sp>
        <p:nvSpPr>
          <p:cNvPr id="65" name="Flèche : droite 64">
            <a:extLst>
              <a:ext uri="{FF2B5EF4-FFF2-40B4-BE49-F238E27FC236}">
                <a16:creationId xmlns:a16="http://schemas.microsoft.com/office/drawing/2014/main" id="{51E3B205-A3D2-4E75-8517-799472190BE0}"/>
              </a:ext>
            </a:extLst>
          </p:cNvPr>
          <p:cNvSpPr/>
          <p:nvPr/>
        </p:nvSpPr>
        <p:spPr>
          <a:xfrm>
            <a:off x="1579304" y="2109629"/>
            <a:ext cx="8188187" cy="198898"/>
          </a:xfrm>
          <a:prstGeom prst="rightArrow">
            <a:avLst/>
          </a:prstGeom>
          <a:solidFill>
            <a:srgbClr val="F99C0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latin typeface="Trebuchet MS" panose="020B0603020202020204" pitchFamily="34" charset="0"/>
            </a:endParaRPr>
          </a:p>
        </p:txBody>
      </p:sp>
      <p:sp>
        <p:nvSpPr>
          <p:cNvPr id="69" name="Ellipse 68">
            <a:extLst>
              <a:ext uri="{FF2B5EF4-FFF2-40B4-BE49-F238E27FC236}">
                <a16:creationId xmlns:a16="http://schemas.microsoft.com/office/drawing/2014/main" id="{0C5479D6-EFAE-1EFB-0DA4-73055F61B3E6}"/>
              </a:ext>
            </a:extLst>
          </p:cNvPr>
          <p:cNvSpPr/>
          <p:nvPr/>
        </p:nvSpPr>
        <p:spPr>
          <a:xfrm>
            <a:off x="9537582" y="5422475"/>
            <a:ext cx="216000" cy="216000"/>
          </a:xfrm>
          <a:prstGeom prst="ellipse">
            <a:avLst/>
          </a:prstGeom>
          <a:solidFill>
            <a:srgbClr val="C71652"/>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rgbClr val="1A7079"/>
              </a:solidFill>
            </a:endParaRPr>
          </a:p>
        </p:txBody>
      </p:sp>
      <p:sp>
        <p:nvSpPr>
          <p:cNvPr id="70" name="ZoneTexte 69">
            <a:extLst>
              <a:ext uri="{FF2B5EF4-FFF2-40B4-BE49-F238E27FC236}">
                <a16:creationId xmlns:a16="http://schemas.microsoft.com/office/drawing/2014/main" id="{999D1EAC-F72E-95DC-D722-95E5C154A885}"/>
              </a:ext>
            </a:extLst>
          </p:cNvPr>
          <p:cNvSpPr txBox="1"/>
          <p:nvPr/>
        </p:nvSpPr>
        <p:spPr>
          <a:xfrm>
            <a:off x="8806908" y="4386301"/>
            <a:ext cx="1473745" cy="1107996"/>
          </a:xfrm>
          <a:prstGeom prst="rect">
            <a:avLst/>
          </a:prstGeom>
          <a:noFill/>
        </p:spPr>
        <p:txBody>
          <a:bodyPr wrap="square" rtlCol="0">
            <a:spAutoFit/>
          </a:bodyPr>
          <a:lstStyle/>
          <a:p>
            <a:pPr algn="ctr"/>
            <a:r>
              <a:rPr lang="fr-FR" sz="1100" b="1" dirty="0">
                <a:solidFill>
                  <a:srgbClr val="C71652"/>
                </a:solidFill>
                <a:latin typeface="Trebuchet MS" panose="020B0603020202020204" pitchFamily="34" charset="0"/>
              </a:rPr>
              <a:t>Information / notification individuelle possible jusqu’au</a:t>
            </a:r>
          </a:p>
          <a:p>
            <a:pPr algn="ctr"/>
            <a:r>
              <a:rPr lang="fr-FR" sz="1100" b="1" dirty="0">
                <a:solidFill>
                  <a:srgbClr val="C71652"/>
                </a:solidFill>
                <a:latin typeface="Trebuchet MS" panose="020B0603020202020204" pitchFamily="34" charset="0"/>
                <a:sym typeface="Wingdings" panose="05000000000000000000" pitchFamily="2" charset="2"/>
              </a:rPr>
              <a:t> 5 octobre 2025</a:t>
            </a:r>
          </a:p>
          <a:p>
            <a:pPr algn="ctr"/>
            <a:endParaRPr lang="fr-FR" sz="1100" i="1" dirty="0">
              <a:solidFill>
                <a:srgbClr val="C71652"/>
              </a:solidFill>
              <a:latin typeface="Trebuchet MS" panose="020B0603020202020204" pitchFamily="34" charset="0"/>
            </a:endParaRPr>
          </a:p>
        </p:txBody>
      </p:sp>
      <p:sp>
        <p:nvSpPr>
          <p:cNvPr id="71" name="Flèche : droite 70">
            <a:extLst>
              <a:ext uri="{FF2B5EF4-FFF2-40B4-BE49-F238E27FC236}">
                <a16:creationId xmlns:a16="http://schemas.microsoft.com/office/drawing/2014/main" id="{166EF9F0-D133-1FD8-8E8E-347626D28853}"/>
              </a:ext>
            </a:extLst>
          </p:cNvPr>
          <p:cNvSpPr/>
          <p:nvPr/>
        </p:nvSpPr>
        <p:spPr>
          <a:xfrm>
            <a:off x="2810649" y="2374339"/>
            <a:ext cx="6956839" cy="267557"/>
          </a:xfrm>
          <a:prstGeom prst="rightArrow">
            <a:avLst/>
          </a:prstGeom>
          <a:solidFill>
            <a:srgbClr val="1A7079"/>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latin typeface="Trebuchet MS" panose="020B0603020202020204" pitchFamily="34" charset="0"/>
            </a:endParaRPr>
          </a:p>
        </p:txBody>
      </p:sp>
      <p:sp>
        <p:nvSpPr>
          <p:cNvPr id="75" name="Arrow: Pentagon 190">
            <a:extLst>
              <a:ext uri="{FF2B5EF4-FFF2-40B4-BE49-F238E27FC236}">
                <a16:creationId xmlns:a16="http://schemas.microsoft.com/office/drawing/2014/main" id="{61A00098-9649-60D6-5DC5-79DC029A8B5A}"/>
              </a:ext>
            </a:extLst>
          </p:cNvPr>
          <p:cNvSpPr/>
          <p:nvPr/>
        </p:nvSpPr>
        <p:spPr>
          <a:xfrm>
            <a:off x="3745267" y="2614986"/>
            <a:ext cx="1521403" cy="509789"/>
          </a:xfrm>
          <a:prstGeom prst="homePlate">
            <a:avLst/>
          </a:prstGeom>
          <a:solidFill>
            <a:schemeClr val="bg1"/>
          </a:solidFill>
          <a:ln>
            <a:noFill/>
          </a:ln>
        </p:spPr>
        <p:style>
          <a:lnRef idx="3">
            <a:schemeClr val="lt1"/>
          </a:lnRef>
          <a:fillRef idx="1">
            <a:schemeClr val="accent5"/>
          </a:fillRef>
          <a:effectRef idx="1">
            <a:schemeClr val="accent5"/>
          </a:effectRef>
          <a:fontRef idx="minor">
            <a:schemeClr val="lt1"/>
          </a:fontRef>
        </p:style>
        <p:txBody>
          <a:bodyPr rtlCol="0" anchor="ctr"/>
          <a:lstStyle/>
          <a:p>
            <a:pPr algn="ctr" defTabSz="548640">
              <a:defRPr/>
            </a:pPr>
            <a:r>
              <a:rPr lang="fr-FR" sz="960" b="1" dirty="0">
                <a:solidFill>
                  <a:srgbClr val="1A7079"/>
                </a:solidFill>
                <a:latin typeface="Trebuchet MS" panose="020B0603020202020204" pitchFamily="34" charset="0"/>
              </a:rPr>
              <a:t>Information collective</a:t>
            </a:r>
          </a:p>
        </p:txBody>
      </p:sp>
      <p:sp>
        <p:nvSpPr>
          <p:cNvPr id="76" name="Ellipse 75">
            <a:extLst>
              <a:ext uri="{FF2B5EF4-FFF2-40B4-BE49-F238E27FC236}">
                <a16:creationId xmlns:a16="http://schemas.microsoft.com/office/drawing/2014/main" id="{41E611A0-EB3C-A883-4A56-163411875BE1}"/>
              </a:ext>
            </a:extLst>
          </p:cNvPr>
          <p:cNvSpPr/>
          <p:nvPr/>
        </p:nvSpPr>
        <p:spPr>
          <a:xfrm>
            <a:off x="8922240" y="6275261"/>
            <a:ext cx="216000" cy="216000"/>
          </a:xfrm>
          <a:prstGeom prst="ellipse">
            <a:avLst/>
          </a:prstGeom>
          <a:solidFill>
            <a:srgbClr val="C71652"/>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rgbClr val="C71652"/>
              </a:solidFill>
            </a:endParaRPr>
          </a:p>
        </p:txBody>
      </p:sp>
      <p:sp>
        <p:nvSpPr>
          <p:cNvPr id="79" name="TextBox 91">
            <a:extLst>
              <a:ext uri="{FF2B5EF4-FFF2-40B4-BE49-F238E27FC236}">
                <a16:creationId xmlns:a16="http://schemas.microsoft.com/office/drawing/2014/main" id="{2899400B-3BA2-7A33-CE66-7488CEDD6454}"/>
              </a:ext>
            </a:extLst>
          </p:cNvPr>
          <p:cNvSpPr txBox="1"/>
          <p:nvPr/>
        </p:nvSpPr>
        <p:spPr>
          <a:xfrm>
            <a:off x="9138240" y="6277019"/>
            <a:ext cx="1034081" cy="240066"/>
          </a:xfrm>
          <a:prstGeom prst="rect">
            <a:avLst/>
          </a:prstGeom>
          <a:noFill/>
        </p:spPr>
        <p:txBody>
          <a:bodyPr wrap="square" rtlCol="0">
            <a:spAutoFit/>
          </a:bodyPr>
          <a:lstStyle/>
          <a:p>
            <a:pPr algn="ctr" defTabSz="548640">
              <a:buClr>
                <a:srgbClr val="195BA9"/>
              </a:buClr>
              <a:defRPr/>
            </a:pPr>
            <a:r>
              <a:rPr lang="fr-FR" sz="960" dirty="0">
                <a:solidFill>
                  <a:srgbClr val="676867">
                    <a:lumMod val="50000"/>
                  </a:srgbClr>
                </a:solidFill>
                <a:latin typeface="Open Sans" panose="020B0606030504020204"/>
              </a:rPr>
              <a:t>Salariés</a:t>
            </a:r>
          </a:p>
        </p:txBody>
      </p:sp>
      <p:sp>
        <p:nvSpPr>
          <p:cNvPr id="80" name="Flèche : droite 79">
            <a:extLst>
              <a:ext uri="{FF2B5EF4-FFF2-40B4-BE49-F238E27FC236}">
                <a16:creationId xmlns:a16="http://schemas.microsoft.com/office/drawing/2014/main" id="{27586095-D96C-E4D1-C159-B94B0553E6DE}"/>
              </a:ext>
            </a:extLst>
          </p:cNvPr>
          <p:cNvSpPr/>
          <p:nvPr/>
        </p:nvSpPr>
        <p:spPr>
          <a:xfrm>
            <a:off x="7442869" y="4236307"/>
            <a:ext cx="2512014" cy="216000"/>
          </a:xfrm>
          <a:prstGeom prst="rightArrow">
            <a:avLst/>
          </a:prstGeom>
          <a:solidFill>
            <a:srgbClr val="C7165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latin typeface="Trebuchet MS" panose="020B0603020202020204" pitchFamily="34" charset="0"/>
            </a:endParaRPr>
          </a:p>
        </p:txBody>
      </p:sp>
      <p:sp>
        <p:nvSpPr>
          <p:cNvPr id="83" name="Ellipse 82">
            <a:extLst>
              <a:ext uri="{FF2B5EF4-FFF2-40B4-BE49-F238E27FC236}">
                <a16:creationId xmlns:a16="http://schemas.microsoft.com/office/drawing/2014/main" id="{5ED61948-214A-EB44-1DF1-3BC2F0C6B45F}"/>
              </a:ext>
            </a:extLst>
          </p:cNvPr>
          <p:cNvSpPr/>
          <p:nvPr/>
        </p:nvSpPr>
        <p:spPr>
          <a:xfrm>
            <a:off x="8027174" y="5437139"/>
            <a:ext cx="216000" cy="216000"/>
          </a:xfrm>
          <a:prstGeom prst="ellipse">
            <a:avLst/>
          </a:prstGeom>
          <a:solidFill>
            <a:srgbClr val="C71652"/>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rgbClr val="1A7079"/>
              </a:solidFill>
            </a:endParaRPr>
          </a:p>
        </p:txBody>
      </p:sp>
      <p:sp>
        <p:nvSpPr>
          <p:cNvPr id="85" name="ZoneTexte 84">
            <a:extLst>
              <a:ext uri="{FF2B5EF4-FFF2-40B4-BE49-F238E27FC236}">
                <a16:creationId xmlns:a16="http://schemas.microsoft.com/office/drawing/2014/main" id="{ADA922FD-6E9F-DD70-A0AC-E885D7133295}"/>
              </a:ext>
            </a:extLst>
          </p:cNvPr>
          <p:cNvSpPr txBox="1"/>
          <p:nvPr/>
        </p:nvSpPr>
        <p:spPr>
          <a:xfrm>
            <a:off x="7271079" y="4477657"/>
            <a:ext cx="1535829" cy="600164"/>
          </a:xfrm>
          <a:prstGeom prst="rect">
            <a:avLst/>
          </a:prstGeom>
          <a:noFill/>
        </p:spPr>
        <p:txBody>
          <a:bodyPr wrap="square" rtlCol="0">
            <a:spAutoFit/>
          </a:bodyPr>
          <a:lstStyle/>
          <a:p>
            <a:pPr algn="ctr"/>
            <a:r>
              <a:rPr lang="fr-FR" sz="1100" b="1" dirty="0">
                <a:solidFill>
                  <a:srgbClr val="C71652"/>
                </a:solidFill>
                <a:latin typeface="Trebuchet MS" panose="020B0603020202020204" pitchFamily="34" charset="0"/>
              </a:rPr>
              <a:t>Information / notification individuelle</a:t>
            </a:r>
          </a:p>
        </p:txBody>
      </p:sp>
      <p:sp>
        <p:nvSpPr>
          <p:cNvPr id="86" name="ZoneTexte 85">
            <a:extLst>
              <a:ext uri="{FF2B5EF4-FFF2-40B4-BE49-F238E27FC236}">
                <a16:creationId xmlns:a16="http://schemas.microsoft.com/office/drawing/2014/main" id="{FD1E9FDC-F56A-A846-724D-F02FFA8D8232}"/>
              </a:ext>
            </a:extLst>
          </p:cNvPr>
          <p:cNvSpPr txBox="1"/>
          <p:nvPr/>
        </p:nvSpPr>
        <p:spPr>
          <a:xfrm>
            <a:off x="8605378" y="2778530"/>
            <a:ext cx="1878530" cy="430887"/>
          </a:xfrm>
          <a:prstGeom prst="rect">
            <a:avLst/>
          </a:prstGeom>
          <a:noFill/>
        </p:spPr>
        <p:txBody>
          <a:bodyPr wrap="square" rtlCol="0">
            <a:spAutoFit/>
          </a:bodyPr>
          <a:lstStyle/>
          <a:p>
            <a:pPr algn="ctr"/>
            <a:r>
              <a:rPr lang="fr-FR" sz="1100" b="1" dirty="0">
                <a:latin typeface="Trebuchet MS" panose="020B0603020202020204" pitchFamily="34" charset="0"/>
              </a:rPr>
              <a:t>Date d’application</a:t>
            </a:r>
          </a:p>
          <a:p>
            <a:pPr algn="ctr"/>
            <a:r>
              <a:rPr lang="fr-FR" sz="1100" b="1" dirty="0">
                <a:latin typeface="Trebuchet MS" panose="020B0603020202020204" pitchFamily="34" charset="0"/>
              </a:rPr>
              <a:t>5 octobre 2025</a:t>
            </a:r>
          </a:p>
        </p:txBody>
      </p:sp>
      <p:sp>
        <p:nvSpPr>
          <p:cNvPr id="47" name="TextBox 185">
            <a:extLst>
              <a:ext uri="{FF2B5EF4-FFF2-40B4-BE49-F238E27FC236}">
                <a16:creationId xmlns:a16="http://schemas.microsoft.com/office/drawing/2014/main" id="{3D8CC7EF-E87D-FE85-BDE2-B82F3936B1BE}"/>
              </a:ext>
            </a:extLst>
          </p:cNvPr>
          <p:cNvSpPr txBox="1"/>
          <p:nvPr/>
        </p:nvSpPr>
        <p:spPr>
          <a:xfrm>
            <a:off x="10295493" y="6209849"/>
            <a:ext cx="999473" cy="276999"/>
          </a:xfrm>
          <a:prstGeom prst="rect">
            <a:avLst/>
          </a:prstGeom>
          <a:solidFill>
            <a:schemeClr val="bg1"/>
          </a:solidFill>
        </p:spPr>
        <p:txBody>
          <a:bodyPr wrap="square" rtlCol="0">
            <a:spAutoFit/>
          </a:bodyPr>
          <a:lstStyle/>
          <a:p>
            <a:pPr algn="ctr" defTabSz="548640">
              <a:defRPr/>
            </a:pPr>
            <a:r>
              <a:rPr lang="fr-FR" sz="1200" b="1" dirty="0">
                <a:solidFill>
                  <a:srgbClr val="1A7079"/>
                </a:solidFill>
                <a:latin typeface="Open Sans" panose="020B0606030504020204"/>
              </a:rPr>
              <a:t>2026</a:t>
            </a:r>
            <a:endParaRPr lang="fr-FR" sz="1200" dirty="0">
              <a:solidFill>
                <a:srgbClr val="1A7079"/>
              </a:solidFill>
              <a:latin typeface="Open Sans" panose="020B0606030504020204"/>
            </a:endParaRPr>
          </a:p>
        </p:txBody>
      </p:sp>
      <p:sp>
        <p:nvSpPr>
          <p:cNvPr id="50" name="Content Placeholder 1">
            <a:extLst>
              <a:ext uri="{FF2B5EF4-FFF2-40B4-BE49-F238E27FC236}">
                <a16:creationId xmlns:a16="http://schemas.microsoft.com/office/drawing/2014/main" id="{066E399C-4061-970E-2FAF-CD9DA013FEF0}"/>
              </a:ext>
            </a:extLst>
          </p:cNvPr>
          <p:cNvSpPr>
            <a:spLocks noGrp="1"/>
          </p:cNvSpPr>
          <p:nvPr>
            <p:ph idx="1"/>
          </p:nvPr>
        </p:nvSpPr>
        <p:spPr>
          <a:xfrm flipH="1">
            <a:off x="549582" y="927605"/>
            <a:ext cx="10899671" cy="480691"/>
          </a:xfrm>
        </p:spPr>
        <p:txBody>
          <a:bodyPr>
            <a:noAutofit/>
          </a:bodyPr>
          <a:lstStyle/>
          <a:p>
            <a:pPr marL="0" indent="0">
              <a:spcBef>
                <a:spcPts val="0"/>
              </a:spcBef>
              <a:buNone/>
            </a:pPr>
            <a:r>
              <a:rPr lang="fr-FR" sz="1400" dirty="0">
                <a:latin typeface="Trebuchet MS" panose="020B0603020202020204" pitchFamily="34" charset="0"/>
              </a:rPr>
              <a:t>La date d’application est déterminée 24 mois après la publication de l’arrêté d’extension de l’accord au journal officiel. </a:t>
            </a:r>
          </a:p>
        </p:txBody>
      </p:sp>
      <p:sp>
        <p:nvSpPr>
          <p:cNvPr id="3" name="Slide Number Placeholder 3">
            <a:extLst>
              <a:ext uri="{FF2B5EF4-FFF2-40B4-BE49-F238E27FC236}">
                <a16:creationId xmlns:a16="http://schemas.microsoft.com/office/drawing/2014/main" id="{7BF7B3F8-3453-EF24-6E13-AEEDAD6EF690}"/>
              </a:ext>
            </a:extLst>
          </p:cNvPr>
          <p:cNvSpPr txBox="1">
            <a:spLocks/>
          </p:cNvSpPr>
          <p:nvPr/>
        </p:nvSpPr>
        <p:spPr>
          <a:xfrm>
            <a:off x="10961892" y="6356350"/>
            <a:ext cx="391907"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2737FE23-76C1-5144-87C5-A6B73D758774}" type="slidenum">
              <a:rPr lang="fr-FR" sz="1200" smtClean="0"/>
              <a:pPr/>
              <a:t>36</a:t>
            </a:fld>
            <a:endParaRPr lang="fr-FR" sz="1200" dirty="0"/>
          </a:p>
        </p:txBody>
      </p:sp>
    </p:spTree>
    <p:extLst>
      <p:ext uri="{BB962C8B-B14F-4D97-AF65-F5344CB8AC3E}">
        <p14:creationId xmlns:p14="http://schemas.microsoft.com/office/powerpoint/2010/main" val="3277016400"/>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 name="Content Placeholder 1">
            <a:extLst>
              <a:ext uri="{FF2B5EF4-FFF2-40B4-BE49-F238E27FC236}">
                <a16:creationId xmlns:a16="http://schemas.microsoft.com/office/drawing/2014/main" id="{406F8EC2-1826-4759-A5A3-693A84702AFD}"/>
              </a:ext>
            </a:extLst>
          </p:cNvPr>
          <p:cNvSpPr>
            <a:spLocks noGrp="1"/>
          </p:cNvSpPr>
          <p:nvPr>
            <p:ph idx="1"/>
          </p:nvPr>
        </p:nvSpPr>
        <p:spPr>
          <a:xfrm flipH="1">
            <a:off x="549582" y="927605"/>
            <a:ext cx="10899671" cy="480691"/>
          </a:xfrm>
        </p:spPr>
        <p:txBody>
          <a:bodyPr>
            <a:noAutofit/>
          </a:bodyPr>
          <a:lstStyle/>
          <a:p>
            <a:pPr marL="0" indent="0">
              <a:spcBef>
                <a:spcPts val="0"/>
              </a:spcBef>
              <a:buNone/>
            </a:pPr>
            <a:r>
              <a:rPr lang="fr-FR" sz="1400" dirty="0">
                <a:latin typeface="Trebuchet MS" panose="020B0603020202020204" pitchFamily="34" charset="0"/>
              </a:rPr>
              <a:t>La date d’application est déterminée 24 mois après la publication de l’arrêté d’extension de l’accord au journal officiel. </a:t>
            </a:r>
          </a:p>
        </p:txBody>
      </p:sp>
      <p:sp>
        <p:nvSpPr>
          <p:cNvPr id="20" name="TextBox 91">
            <a:extLst>
              <a:ext uri="{FF2B5EF4-FFF2-40B4-BE49-F238E27FC236}">
                <a16:creationId xmlns:a16="http://schemas.microsoft.com/office/drawing/2014/main" id="{61ED012B-734F-C63F-F60F-8F74EC764733}"/>
              </a:ext>
            </a:extLst>
          </p:cNvPr>
          <p:cNvSpPr txBox="1"/>
          <p:nvPr/>
        </p:nvSpPr>
        <p:spPr>
          <a:xfrm>
            <a:off x="7337301" y="6277019"/>
            <a:ext cx="1034081" cy="240066"/>
          </a:xfrm>
          <a:prstGeom prst="rect">
            <a:avLst/>
          </a:prstGeom>
          <a:noFill/>
        </p:spPr>
        <p:txBody>
          <a:bodyPr wrap="square" rtlCol="0">
            <a:spAutoFit/>
          </a:bodyPr>
          <a:lstStyle/>
          <a:p>
            <a:pPr algn="ctr" defTabSz="548640">
              <a:buClr>
                <a:srgbClr val="195BA9"/>
              </a:buClr>
              <a:defRPr/>
            </a:pPr>
            <a:r>
              <a:rPr lang="fr-FR" sz="960" dirty="0">
                <a:solidFill>
                  <a:srgbClr val="676867">
                    <a:lumMod val="50000"/>
                  </a:srgbClr>
                </a:solidFill>
                <a:latin typeface="Open Sans" panose="020B0606030504020204"/>
              </a:rPr>
              <a:t>CPPNI</a:t>
            </a:r>
          </a:p>
        </p:txBody>
      </p:sp>
      <p:pic>
        <p:nvPicPr>
          <p:cNvPr id="2" name="Image 1">
            <a:extLst>
              <a:ext uri="{FF2B5EF4-FFF2-40B4-BE49-F238E27FC236}">
                <a16:creationId xmlns:a16="http://schemas.microsoft.com/office/drawing/2014/main" id="{416B9A5E-1023-2DB8-E24B-982F9057C210}"/>
              </a:ext>
            </a:extLst>
          </p:cNvPr>
          <p:cNvPicPr>
            <a:picLocks noChangeAspect="1"/>
          </p:cNvPicPr>
          <p:nvPr/>
        </p:nvPicPr>
        <p:blipFill>
          <a:blip r:embed="rId3"/>
          <a:stretch>
            <a:fillRect/>
          </a:stretch>
        </p:blipFill>
        <p:spPr>
          <a:xfrm>
            <a:off x="11418139" y="6246796"/>
            <a:ext cx="391907" cy="391907"/>
          </a:xfrm>
          <a:prstGeom prst="rect">
            <a:avLst/>
          </a:prstGeom>
        </p:spPr>
      </p:pic>
      <p:pic>
        <p:nvPicPr>
          <p:cNvPr id="5" name="Image 4">
            <a:extLst>
              <a:ext uri="{FF2B5EF4-FFF2-40B4-BE49-F238E27FC236}">
                <a16:creationId xmlns:a16="http://schemas.microsoft.com/office/drawing/2014/main" id="{E539CA17-1F22-A6B2-F4B0-62C484D2E706}"/>
              </a:ext>
            </a:extLst>
          </p:cNvPr>
          <p:cNvPicPr>
            <a:picLocks noChangeAspect="1"/>
          </p:cNvPicPr>
          <p:nvPr/>
        </p:nvPicPr>
        <p:blipFill>
          <a:blip r:embed="rId4"/>
          <a:stretch>
            <a:fillRect/>
          </a:stretch>
        </p:blipFill>
        <p:spPr>
          <a:xfrm>
            <a:off x="549582" y="6541778"/>
            <a:ext cx="5016814" cy="96925"/>
          </a:xfrm>
          <a:prstGeom prst="rect">
            <a:avLst/>
          </a:prstGeom>
        </p:spPr>
      </p:pic>
      <p:sp>
        <p:nvSpPr>
          <p:cNvPr id="6" name="Title 1">
            <a:extLst>
              <a:ext uri="{FF2B5EF4-FFF2-40B4-BE49-F238E27FC236}">
                <a16:creationId xmlns:a16="http://schemas.microsoft.com/office/drawing/2014/main" id="{8AB9BEAA-A2BB-32F3-B706-C945B2BD70D5}"/>
              </a:ext>
            </a:extLst>
          </p:cNvPr>
          <p:cNvSpPr txBox="1">
            <a:spLocks/>
          </p:cNvSpPr>
          <p:nvPr/>
        </p:nvSpPr>
        <p:spPr>
          <a:xfrm>
            <a:off x="549582" y="346866"/>
            <a:ext cx="9993184" cy="452032"/>
          </a:xfrm>
          <a:prstGeom prst="rect">
            <a:avLst/>
          </a:prstGeom>
        </p:spPr>
        <p:txBody>
          <a:bodyPr vert="horz" lIns="91440" tIns="45720" rIns="91440" bIns="45720" rtlCol="0" anchor="t">
            <a:noAutofit/>
          </a:bodyPr>
          <a:lstStyle>
            <a:lvl1pPr algn="l" defTabSz="914400" rtl="0" eaLnBrk="1" latinLnBrk="0" hangingPunct="1">
              <a:lnSpc>
                <a:spcPct val="90000"/>
              </a:lnSpc>
              <a:spcBef>
                <a:spcPct val="0"/>
              </a:spcBef>
              <a:buNone/>
              <a:defRPr sz="6000" b="1" kern="1200">
                <a:solidFill>
                  <a:schemeClr val="tx1"/>
                </a:solidFill>
                <a:latin typeface="+mn-lt"/>
                <a:ea typeface="+mj-ea"/>
                <a:cs typeface="+mj-cs"/>
              </a:defRPr>
            </a:lvl1pPr>
          </a:lstStyle>
          <a:p>
            <a:r>
              <a:rPr lang="fr-FR" sz="2800" noProof="1">
                <a:solidFill>
                  <a:srgbClr val="1A7079"/>
                </a:solidFill>
                <a:latin typeface="Trebuchet MS" panose="020B0603020202020204" pitchFamily="34" charset="0"/>
              </a:rPr>
              <a:t>CALENDRIER BRANCHE DMT</a:t>
            </a:r>
          </a:p>
        </p:txBody>
      </p:sp>
      <p:cxnSp>
        <p:nvCxnSpPr>
          <p:cNvPr id="27" name="Connecteur droit 26">
            <a:extLst>
              <a:ext uri="{FF2B5EF4-FFF2-40B4-BE49-F238E27FC236}">
                <a16:creationId xmlns:a16="http://schemas.microsoft.com/office/drawing/2014/main" id="{11A255BD-D063-5FE9-D4DC-9C9499A4F699}"/>
              </a:ext>
            </a:extLst>
          </p:cNvPr>
          <p:cNvCxnSpPr>
            <a:cxnSpLocks/>
          </p:cNvCxnSpPr>
          <p:nvPr/>
        </p:nvCxnSpPr>
        <p:spPr>
          <a:xfrm>
            <a:off x="9284067" y="3113579"/>
            <a:ext cx="27971" cy="1272722"/>
          </a:xfrm>
          <a:prstGeom prst="line">
            <a:avLst/>
          </a:prstGeom>
          <a:ln w="12700">
            <a:solidFill>
              <a:schemeClr val="bg2"/>
            </a:solidFill>
            <a:prstDash val="dash"/>
          </a:ln>
        </p:spPr>
        <p:style>
          <a:lnRef idx="1">
            <a:schemeClr val="accent1"/>
          </a:lnRef>
          <a:fillRef idx="0">
            <a:schemeClr val="accent1"/>
          </a:fillRef>
          <a:effectRef idx="0">
            <a:schemeClr val="accent1"/>
          </a:effectRef>
          <a:fontRef idx="minor">
            <a:schemeClr val="tx1"/>
          </a:fontRef>
        </p:style>
      </p:cxnSp>
      <p:sp>
        <p:nvSpPr>
          <p:cNvPr id="52" name="Ellipse 51">
            <a:extLst>
              <a:ext uri="{FF2B5EF4-FFF2-40B4-BE49-F238E27FC236}">
                <a16:creationId xmlns:a16="http://schemas.microsoft.com/office/drawing/2014/main" id="{16CC99E9-F709-D5AC-5557-13A541C98E39}"/>
              </a:ext>
            </a:extLst>
          </p:cNvPr>
          <p:cNvSpPr/>
          <p:nvPr/>
        </p:nvSpPr>
        <p:spPr>
          <a:xfrm>
            <a:off x="7337301" y="6275261"/>
            <a:ext cx="216000" cy="216000"/>
          </a:xfrm>
          <a:prstGeom prst="ellipse">
            <a:avLst/>
          </a:prstGeom>
          <a:solidFill>
            <a:srgbClr val="F99C05"/>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rgbClr val="1A7079"/>
              </a:solidFill>
            </a:endParaRPr>
          </a:p>
        </p:txBody>
      </p:sp>
      <p:sp>
        <p:nvSpPr>
          <p:cNvPr id="3" name="Ellipse 2">
            <a:extLst>
              <a:ext uri="{FF2B5EF4-FFF2-40B4-BE49-F238E27FC236}">
                <a16:creationId xmlns:a16="http://schemas.microsoft.com/office/drawing/2014/main" id="{3DFD5DCB-721D-B600-1AE0-2703BA78883A}"/>
              </a:ext>
            </a:extLst>
          </p:cNvPr>
          <p:cNvSpPr/>
          <p:nvPr/>
        </p:nvSpPr>
        <p:spPr>
          <a:xfrm>
            <a:off x="5669276" y="3083332"/>
            <a:ext cx="216000" cy="216000"/>
          </a:xfrm>
          <a:prstGeom prst="ellipse">
            <a:avLst/>
          </a:prstGeom>
          <a:solidFill>
            <a:srgbClr val="F99C05"/>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rgbClr val="1A7079"/>
              </a:solidFill>
            </a:endParaRPr>
          </a:p>
        </p:txBody>
      </p:sp>
      <p:sp>
        <p:nvSpPr>
          <p:cNvPr id="7" name="ZoneTexte 6">
            <a:extLst>
              <a:ext uri="{FF2B5EF4-FFF2-40B4-BE49-F238E27FC236}">
                <a16:creationId xmlns:a16="http://schemas.microsoft.com/office/drawing/2014/main" id="{20341FFB-B840-8DAF-ADBC-F230A6A5BC9C}"/>
              </a:ext>
            </a:extLst>
          </p:cNvPr>
          <p:cNvSpPr txBox="1"/>
          <p:nvPr/>
        </p:nvSpPr>
        <p:spPr>
          <a:xfrm>
            <a:off x="4939370" y="2539359"/>
            <a:ext cx="1478155" cy="430887"/>
          </a:xfrm>
          <a:prstGeom prst="rect">
            <a:avLst/>
          </a:prstGeom>
          <a:noFill/>
        </p:spPr>
        <p:txBody>
          <a:bodyPr wrap="square" rtlCol="0">
            <a:spAutoFit/>
          </a:bodyPr>
          <a:lstStyle/>
          <a:p>
            <a:pPr algn="ctr"/>
            <a:r>
              <a:rPr lang="fr-FR" sz="1100" dirty="0">
                <a:solidFill>
                  <a:srgbClr val="F99C05"/>
                </a:solidFill>
                <a:latin typeface="Trebuchet MS" panose="020B0603020202020204" pitchFamily="34" charset="0"/>
              </a:rPr>
              <a:t>Bilan intermédiaire à 12 mois</a:t>
            </a:r>
          </a:p>
        </p:txBody>
      </p:sp>
      <p:sp>
        <p:nvSpPr>
          <p:cNvPr id="8" name="Ellipse 7">
            <a:extLst>
              <a:ext uri="{FF2B5EF4-FFF2-40B4-BE49-F238E27FC236}">
                <a16:creationId xmlns:a16="http://schemas.microsoft.com/office/drawing/2014/main" id="{642A0FC7-1655-9A83-9C59-CA4FBC4E617F}"/>
              </a:ext>
            </a:extLst>
          </p:cNvPr>
          <p:cNvSpPr/>
          <p:nvPr/>
        </p:nvSpPr>
        <p:spPr>
          <a:xfrm>
            <a:off x="9156732" y="3732377"/>
            <a:ext cx="216000" cy="216000"/>
          </a:xfrm>
          <a:prstGeom prst="ellipse">
            <a:avLst/>
          </a:prstGeom>
          <a:solidFill>
            <a:srgbClr val="FBB03B"/>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rgbClr val="FBB03B"/>
              </a:solidFill>
            </a:endParaRPr>
          </a:p>
        </p:txBody>
      </p:sp>
      <p:sp>
        <p:nvSpPr>
          <p:cNvPr id="9" name="ZoneTexte 8">
            <a:extLst>
              <a:ext uri="{FF2B5EF4-FFF2-40B4-BE49-F238E27FC236}">
                <a16:creationId xmlns:a16="http://schemas.microsoft.com/office/drawing/2014/main" id="{AE97E927-EF51-A1AB-F36A-018F1B098EAA}"/>
              </a:ext>
            </a:extLst>
          </p:cNvPr>
          <p:cNvSpPr txBox="1"/>
          <p:nvPr/>
        </p:nvSpPr>
        <p:spPr>
          <a:xfrm>
            <a:off x="9001892" y="3399723"/>
            <a:ext cx="1478155" cy="430887"/>
          </a:xfrm>
          <a:prstGeom prst="rect">
            <a:avLst/>
          </a:prstGeom>
          <a:noFill/>
        </p:spPr>
        <p:txBody>
          <a:bodyPr wrap="square" rtlCol="0">
            <a:spAutoFit/>
          </a:bodyPr>
          <a:lstStyle/>
          <a:p>
            <a:pPr algn="ctr"/>
            <a:r>
              <a:rPr lang="fr-FR" sz="1100" dirty="0">
                <a:solidFill>
                  <a:srgbClr val="FBB03B"/>
                </a:solidFill>
                <a:latin typeface="Trebuchet MS" panose="020B0603020202020204" pitchFamily="34" charset="0"/>
              </a:rPr>
              <a:t>Bilan d’application à 24 mois</a:t>
            </a:r>
          </a:p>
        </p:txBody>
      </p:sp>
      <p:sp>
        <p:nvSpPr>
          <p:cNvPr id="10" name="Ellipse 9">
            <a:extLst>
              <a:ext uri="{FF2B5EF4-FFF2-40B4-BE49-F238E27FC236}">
                <a16:creationId xmlns:a16="http://schemas.microsoft.com/office/drawing/2014/main" id="{E9364903-66CF-D964-B4C2-2E12C5FC30C1}"/>
              </a:ext>
            </a:extLst>
          </p:cNvPr>
          <p:cNvSpPr/>
          <p:nvPr/>
        </p:nvSpPr>
        <p:spPr>
          <a:xfrm>
            <a:off x="9190102" y="4515653"/>
            <a:ext cx="216000" cy="216000"/>
          </a:xfrm>
          <a:prstGeom prst="ellipse">
            <a:avLst/>
          </a:prstGeom>
          <a:solidFill>
            <a:srgbClr val="F99C05"/>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rgbClr val="FBB03B"/>
              </a:solidFill>
            </a:endParaRPr>
          </a:p>
        </p:txBody>
      </p:sp>
      <p:sp>
        <p:nvSpPr>
          <p:cNvPr id="11" name="ZoneTexte 10">
            <a:extLst>
              <a:ext uri="{FF2B5EF4-FFF2-40B4-BE49-F238E27FC236}">
                <a16:creationId xmlns:a16="http://schemas.microsoft.com/office/drawing/2014/main" id="{AB99605B-3EB9-A8AA-3DD0-48FBE503DE17}"/>
              </a:ext>
            </a:extLst>
          </p:cNvPr>
          <p:cNvSpPr txBox="1"/>
          <p:nvPr/>
        </p:nvSpPr>
        <p:spPr>
          <a:xfrm>
            <a:off x="9077341" y="4071686"/>
            <a:ext cx="1478155" cy="600164"/>
          </a:xfrm>
          <a:prstGeom prst="rect">
            <a:avLst/>
          </a:prstGeom>
          <a:noFill/>
        </p:spPr>
        <p:txBody>
          <a:bodyPr wrap="square" rtlCol="0">
            <a:spAutoFit/>
          </a:bodyPr>
          <a:lstStyle/>
          <a:p>
            <a:pPr algn="ctr"/>
            <a:r>
              <a:rPr lang="fr-FR" sz="1100" dirty="0">
                <a:solidFill>
                  <a:srgbClr val="F99C05"/>
                </a:solidFill>
                <a:latin typeface="Trebuchet MS" panose="020B0603020202020204" pitchFamily="34" charset="0"/>
              </a:rPr>
              <a:t>Ajustement et/ou fin de mise en œuvre</a:t>
            </a:r>
          </a:p>
        </p:txBody>
      </p:sp>
      <p:sp>
        <p:nvSpPr>
          <p:cNvPr id="17" name="TextBox 80">
            <a:extLst>
              <a:ext uri="{FF2B5EF4-FFF2-40B4-BE49-F238E27FC236}">
                <a16:creationId xmlns:a16="http://schemas.microsoft.com/office/drawing/2014/main" id="{4979262F-2117-6645-EE9A-6B75710741B4}"/>
              </a:ext>
            </a:extLst>
          </p:cNvPr>
          <p:cNvSpPr txBox="1"/>
          <p:nvPr/>
        </p:nvSpPr>
        <p:spPr>
          <a:xfrm>
            <a:off x="598169" y="6191442"/>
            <a:ext cx="999473" cy="276999"/>
          </a:xfrm>
          <a:prstGeom prst="rect">
            <a:avLst/>
          </a:prstGeom>
          <a:solidFill>
            <a:schemeClr val="bg1"/>
          </a:solidFill>
        </p:spPr>
        <p:txBody>
          <a:bodyPr wrap="square" rtlCol="0">
            <a:spAutoFit/>
          </a:bodyPr>
          <a:lstStyle/>
          <a:p>
            <a:pPr algn="ctr" defTabSz="548640">
              <a:defRPr/>
            </a:pPr>
            <a:r>
              <a:rPr lang="fr-FR" sz="1200" b="1" dirty="0">
                <a:solidFill>
                  <a:srgbClr val="1A7079"/>
                </a:solidFill>
                <a:latin typeface="Open Sans" panose="020B0606030504020204"/>
              </a:rPr>
              <a:t>2023</a:t>
            </a:r>
            <a:endParaRPr lang="fr-FR" sz="1200" dirty="0">
              <a:solidFill>
                <a:srgbClr val="1A7079"/>
              </a:solidFill>
              <a:latin typeface="Open Sans" panose="020B0606030504020204"/>
            </a:endParaRPr>
          </a:p>
        </p:txBody>
      </p:sp>
      <p:sp>
        <p:nvSpPr>
          <p:cNvPr id="18" name="TextBox 184">
            <a:extLst>
              <a:ext uri="{FF2B5EF4-FFF2-40B4-BE49-F238E27FC236}">
                <a16:creationId xmlns:a16="http://schemas.microsoft.com/office/drawing/2014/main" id="{08CB0B9C-99FB-D64B-6611-BCCFF253F659}"/>
              </a:ext>
            </a:extLst>
          </p:cNvPr>
          <p:cNvSpPr txBox="1"/>
          <p:nvPr/>
        </p:nvSpPr>
        <p:spPr>
          <a:xfrm>
            <a:off x="2128705" y="6187155"/>
            <a:ext cx="999473" cy="276999"/>
          </a:xfrm>
          <a:prstGeom prst="rect">
            <a:avLst/>
          </a:prstGeom>
          <a:solidFill>
            <a:schemeClr val="bg1"/>
          </a:solidFill>
        </p:spPr>
        <p:txBody>
          <a:bodyPr wrap="square" rtlCol="0">
            <a:spAutoFit/>
          </a:bodyPr>
          <a:lstStyle/>
          <a:p>
            <a:pPr algn="ctr" defTabSz="548640">
              <a:defRPr/>
            </a:pPr>
            <a:r>
              <a:rPr lang="fr-FR" sz="1200" b="1" dirty="0">
                <a:solidFill>
                  <a:srgbClr val="1A7079"/>
                </a:solidFill>
                <a:latin typeface="Open Sans" panose="020B0606030504020204"/>
              </a:rPr>
              <a:t>2024</a:t>
            </a:r>
            <a:endParaRPr lang="fr-FR" sz="1200" dirty="0">
              <a:solidFill>
                <a:srgbClr val="1A7079"/>
              </a:solidFill>
              <a:latin typeface="Open Sans" panose="020B0606030504020204"/>
            </a:endParaRPr>
          </a:p>
        </p:txBody>
      </p:sp>
      <p:sp>
        <p:nvSpPr>
          <p:cNvPr id="21" name="TextBox 185">
            <a:extLst>
              <a:ext uri="{FF2B5EF4-FFF2-40B4-BE49-F238E27FC236}">
                <a16:creationId xmlns:a16="http://schemas.microsoft.com/office/drawing/2014/main" id="{317B99DC-72CA-B8E0-02A8-110B3A2C9B24}"/>
              </a:ext>
            </a:extLst>
          </p:cNvPr>
          <p:cNvSpPr txBox="1"/>
          <p:nvPr/>
        </p:nvSpPr>
        <p:spPr>
          <a:xfrm>
            <a:off x="6112479" y="6209849"/>
            <a:ext cx="999473" cy="276999"/>
          </a:xfrm>
          <a:prstGeom prst="rect">
            <a:avLst/>
          </a:prstGeom>
          <a:solidFill>
            <a:schemeClr val="bg1"/>
          </a:solidFill>
        </p:spPr>
        <p:txBody>
          <a:bodyPr wrap="square" rtlCol="0">
            <a:spAutoFit/>
          </a:bodyPr>
          <a:lstStyle/>
          <a:p>
            <a:pPr algn="ctr" defTabSz="548640">
              <a:defRPr/>
            </a:pPr>
            <a:r>
              <a:rPr lang="fr-FR" sz="1200" b="1" dirty="0">
                <a:solidFill>
                  <a:srgbClr val="1A7079"/>
                </a:solidFill>
                <a:latin typeface="Open Sans" panose="020B0606030504020204"/>
              </a:rPr>
              <a:t>2025</a:t>
            </a:r>
            <a:endParaRPr lang="fr-FR" sz="1200" dirty="0">
              <a:solidFill>
                <a:srgbClr val="1A7079"/>
              </a:solidFill>
              <a:latin typeface="Open Sans" panose="020B0606030504020204"/>
            </a:endParaRPr>
          </a:p>
        </p:txBody>
      </p:sp>
      <p:cxnSp>
        <p:nvCxnSpPr>
          <p:cNvPr id="22" name="Connecteur droit 21">
            <a:extLst>
              <a:ext uri="{FF2B5EF4-FFF2-40B4-BE49-F238E27FC236}">
                <a16:creationId xmlns:a16="http://schemas.microsoft.com/office/drawing/2014/main" id="{73E3BDC4-9885-7A5E-3B19-32952B333250}"/>
              </a:ext>
            </a:extLst>
          </p:cNvPr>
          <p:cNvCxnSpPr/>
          <p:nvPr/>
        </p:nvCxnSpPr>
        <p:spPr bwMode="auto">
          <a:xfrm flipH="1">
            <a:off x="1956403" y="1751155"/>
            <a:ext cx="21873" cy="4339089"/>
          </a:xfrm>
          <a:prstGeom prst="line">
            <a:avLst/>
          </a:prstGeom>
          <a:noFill/>
          <a:ln w="28575" cap="flat" cmpd="sng" algn="ctr">
            <a:solidFill>
              <a:srgbClr val="1A7079"/>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17961" dir="2700000" algn="ctr" rotWithShape="0">
                    <a:srgbClr val="808080">
                      <a:gamma/>
                      <a:shade val="60000"/>
                      <a:invGamma/>
                    </a:srgbClr>
                  </a:outerShdw>
                </a:effectLst>
              </a14:hiddenEffects>
            </a:ext>
          </a:extLst>
        </p:spPr>
      </p:cxnSp>
      <p:cxnSp>
        <p:nvCxnSpPr>
          <p:cNvPr id="23" name="Connecteur droit 22">
            <a:extLst>
              <a:ext uri="{FF2B5EF4-FFF2-40B4-BE49-F238E27FC236}">
                <a16:creationId xmlns:a16="http://schemas.microsoft.com/office/drawing/2014/main" id="{A5AA1FE5-F6A0-8381-7BE9-F89F409FCB32}"/>
              </a:ext>
            </a:extLst>
          </p:cNvPr>
          <p:cNvCxnSpPr/>
          <p:nvPr/>
        </p:nvCxnSpPr>
        <p:spPr bwMode="auto">
          <a:xfrm flipV="1">
            <a:off x="549582" y="6079306"/>
            <a:ext cx="11031033" cy="10938"/>
          </a:xfrm>
          <a:prstGeom prst="line">
            <a:avLst/>
          </a:prstGeom>
          <a:noFill/>
          <a:ln w="28575" cap="flat" cmpd="sng" algn="ctr">
            <a:solidFill>
              <a:srgbClr val="1A7079"/>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17961" dir="2700000" algn="ctr" rotWithShape="0">
                    <a:srgbClr val="808080">
                      <a:gamma/>
                      <a:shade val="60000"/>
                      <a:invGamma/>
                    </a:srgbClr>
                  </a:outerShdw>
                </a:effectLst>
              </a14:hiddenEffects>
            </a:ext>
          </a:extLst>
        </p:spPr>
      </p:cxnSp>
      <p:cxnSp>
        <p:nvCxnSpPr>
          <p:cNvPr id="24" name="Connecteur droit 23">
            <a:extLst>
              <a:ext uri="{FF2B5EF4-FFF2-40B4-BE49-F238E27FC236}">
                <a16:creationId xmlns:a16="http://schemas.microsoft.com/office/drawing/2014/main" id="{D305C7EC-5AC8-2980-4DDD-BF19A0A45CDE}"/>
              </a:ext>
            </a:extLst>
          </p:cNvPr>
          <p:cNvCxnSpPr>
            <a:cxnSpLocks/>
          </p:cNvCxnSpPr>
          <p:nvPr/>
        </p:nvCxnSpPr>
        <p:spPr>
          <a:xfrm>
            <a:off x="8637083" y="3113579"/>
            <a:ext cx="27971" cy="1272722"/>
          </a:xfrm>
          <a:prstGeom prst="line">
            <a:avLst/>
          </a:prstGeom>
          <a:ln w="12700">
            <a:solidFill>
              <a:schemeClr val="bg2"/>
            </a:solidFill>
            <a:prstDash val="dash"/>
          </a:ln>
        </p:spPr>
        <p:style>
          <a:lnRef idx="1">
            <a:schemeClr val="accent1"/>
          </a:lnRef>
          <a:fillRef idx="0">
            <a:schemeClr val="accent1"/>
          </a:fillRef>
          <a:effectRef idx="0">
            <a:schemeClr val="accent1"/>
          </a:effectRef>
          <a:fontRef idx="minor">
            <a:schemeClr val="tx1"/>
          </a:fontRef>
        </p:style>
      </p:cxnSp>
      <p:cxnSp>
        <p:nvCxnSpPr>
          <p:cNvPr id="25" name="Connecteur droit 24">
            <a:extLst>
              <a:ext uri="{FF2B5EF4-FFF2-40B4-BE49-F238E27FC236}">
                <a16:creationId xmlns:a16="http://schemas.microsoft.com/office/drawing/2014/main" id="{DC7735D6-95D9-207D-6F6E-0D9C511F5A3F}"/>
              </a:ext>
            </a:extLst>
          </p:cNvPr>
          <p:cNvCxnSpPr/>
          <p:nvPr/>
        </p:nvCxnSpPr>
        <p:spPr bwMode="auto">
          <a:xfrm flipH="1">
            <a:off x="6338143" y="1740898"/>
            <a:ext cx="21873" cy="4339089"/>
          </a:xfrm>
          <a:prstGeom prst="line">
            <a:avLst/>
          </a:prstGeom>
          <a:noFill/>
          <a:ln w="28575" cap="flat" cmpd="sng" algn="ctr">
            <a:solidFill>
              <a:srgbClr val="1A7079"/>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17961" dir="2700000" algn="ctr" rotWithShape="0">
                    <a:srgbClr val="808080">
                      <a:gamma/>
                      <a:shade val="60000"/>
                      <a:invGamma/>
                    </a:srgbClr>
                  </a:outerShdw>
                </a:effectLst>
              </a14:hiddenEffects>
            </a:ext>
          </a:extLst>
        </p:spPr>
      </p:cxnSp>
      <p:cxnSp>
        <p:nvCxnSpPr>
          <p:cNvPr id="26" name="Connecteur droit 25">
            <a:extLst>
              <a:ext uri="{FF2B5EF4-FFF2-40B4-BE49-F238E27FC236}">
                <a16:creationId xmlns:a16="http://schemas.microsoft.com/office/drawing/2014/main" id="{F5DE599B-8D10-93CC-B938-DAFD1A6E389B}"/>
              </a:ext>
            </a:extLst>
          </p:cNvPr>
          <p:cNvCxnSpPr/>
          <p:nvPr/>
        </p:nvCxnSpPr>
        <p:spPr bwMode="auto">
          <a:xfrm flipH="1">
            <a:off x="10489460" y="1740217"/>
            <a:ext cx="21873" cy="4339089"/>
          </a:xfrm>
          <a:prstGeom prst="line">
            <a:avLst/>
          </a:prstGeom>
          <a:noFill/>
          <a:ln w="28575" cap="flat" cmpd="sng" algn="ctr">
            <a:solidFill>
              <a:srgbClr val="1A7079"/>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17961" dir="2700000" algn="ctr" rotWithShape="0">
                    <a:srgbClr val="808080">
                      <a:gamma/>
                      <a:shade val="60000"/>
                      <a:invGamma/>
                    </a:srgbClr>
                  </a:outerShdw>
                </a:effectLst>
              </a14:hiddenEffects>
            </a:ext>
          </a:extLst>
        </p:spPr>
      </p:cxnSp>
      <p:sp>
        <p:nvSpPr>
          <p:cNvPr id="28" name="TextBox 185">
            <a:extLst>
              <a:ext uri="{FF2B5EF4-FFF2-40B4-BE49-F238E27FC236}">
                <a16:creationId xmlns:a16="http://schemas.microsoft.com/office/drawing/2014/main" id="{FBD71B86-AB72-B535-0481-6F760DE08355}"/>
              </a:ext>
            </a:extLst>
          </p:cNvPr>
          <p:cNvSpPr txBox="1"/>
          <p:nvPr/>
        </p:nvSpPr>
        <p:spPr>
          <a:xfrm>
            <a:off x="10295493" y="6209849"/>
            <a:ext cx="999473" cy="276999"/>
          </a:xfrm>
          <a:prstGeom prst="rect">
            <a:avLst/>
          </a:prstGeom>
          <a:solidFill>
            <a:schemeClr val="bg1"/>
          </a:solidFill>
        </p:spPr>
        <p:txBody>
          <a:bodyPr wrap="square" rtlCol="0">
            <a:spAutoFit/>
          </a:bodyPr>
          <a:lstStyle/>
          <a:p>
            <a:pPr algn="ctr" defTabSz="548640">
              <a:defRPr/>
            </a:pPr>
            <a:r>
              <a:rPr lang="fr-FR" sz="1200" b="1" dirty="0">
                <a:solidFill>
                  <a:srgbClr val="1A7079"/>
                </a:solidFill>
                <a:latin typeface="Open Sans" panose="020B0606030504020204"/>
              </a:rPr>
              <a:t>2026</a:t>
            </a:r>
            <a:endParaRPr lang="fr-FR" sz="1200" dirty="0">
              <a:solidFill>
                <a:srgbClr val="1A7079"/>
              </a:solidFill>
              <a:latin typeface="Open Sans" panose="020B0606030504020204"/>
            </a:endParaRPr>
          </a:p>
        </p:txBody>
      </p:sp>
      <p:sp>
        <p:nvSpPr>
          <p:cNvPr id="30" name="ZoneTexte 29">
            <a:extLst>
              <a:ext uri="{FF2B5EF4-FFF2-40B4-BE49-F238E27FC236}">
                <a16:creationId xmlns:a16="http://schemas.microsoft.com/office/drawing/2014/main" id="{915E6090-CF05-35CA-A7D7-1CD5DABFB4BE}"/>
              </a:ext>
            </a:extLst>
          </p:cNvPr>
          <p:cNvSpPr txBox="1"/>
          <p:nvPr/>
        </p:nvSpPr>
        <p:spPr>
          <a:xfrm>
            <a:off x="8605378" y="2778530"/>
            <a:ext cx="1878530" cy="430887"/>
          </a:xfrm>
          <a:prstGeom prst="rect">
            <a:avLst/>
          </a:prstGeom>
          <a:noFill/>
        </p:spPr>
        <p:txBody>
          <a:bodyPr wrap="square" rtlCol="0">
            <a:spAutoFit/>
          </a:bodyPr>
          <a:lstStyle/>
          <a:p>
            <a:pPr algn="ctr"/>
            <a:r>
              <a:rPr lang="fr-FR" sz="1100" b="1" dirty="0">
                <a:latin typeface="Trebuchet MS" panose="020B0603020202020204" pitchFamily="34" charset="0"/>
              </a:rPr>
              <a:t>Date d’application</a:t>
            </a:r>
          </a:p>
          <a:p>
            <a:pPr algn="ctr"/>
            <a:r>
              <a:rPr lang="fr-FR" sz="1100" b="1" dirty="0">
                <a:latin typeface="Trebuchet MS" panose="020B0603020202020204" pitchFamily="34" charset="0"/>
              </a:rPr>
              <a:t>5 octobre 2025</a:t>
            </a:r>
          </a:p>
        </p:txBody>
      </p:sp>
      <p:sp>
        <p:nvSpPr>
          <p:cNvPr id="33" name="Arrow: Pentagon 190">
            <a:extLst>
              <a:ext uri="{FF2B5EF4-FFF2-40B4-BE49-F238E27FC236}">
                <a16:creationId xmlns:a16="http://schemas.microsoft.com/office/drawing/2014/main" id="{14C44767-0652-C901-A4AF-847C6C550FC7}"/>
              </a:ext>
            </a:extLst>
          </p:cNvPr>
          <p:cNvSpPr/>
          <p:nvPr/>
        </p:nvSpPr>
        <p:spPr>
          <a:xfrm>
            <a:off x="2664736" y="1663353"/>
            <a:ext cx="1699779" cy="509789"/>
          </a:xfrm>
          <a:prstGeom prst="homePlate">
            <a:avLst/>
          </a:prstGeom>
          <a:solidFill>
            <a:schemeClr val="bg1"/>
          </a:solidFill>
          <a:ln>
            <a:noFill/>
          </a:ln>
        </p:spPr>
        <p:style>
          <a:lnRef idx="3">
            <a:schemeClr val="lt1"/>
          </a:lnRef>
          <a:fillRef idx="1">
            <a:schemeClr val="accent5"/>
          </a:fillRef>
          <a:effectRef idx="1">
            <a:schemeClr val="accent5"/>
          </a:effectRef>
          <a:fontRef idx="minor">
            <a:schemeClr val="lt1"/>
          </a:fontRef>
        </p:style>
        <p:txBody>
          <a:bodyPr rtlCol="0" anchor="ctr"/>
          <a:lstStyle/>
          <a:p>
            <a:pPr algn="ctr" defTabSz="548640">
              <a:defRPr/>
            </a:pPr>
            <a:r>
              <a:rPr lang="fr-FR" sz="960" b="1" dirty="0">
                <a:solidFill>
                  <a:srgbClr val="F99C05"/>
                </a:solidFill>
                <a:latin typeface="Open Sans" panose="020B0606030504020204"/>
              </a:rPr>
              <a:t>Période transitoire de 24 mois avant application</a:t>
            </a:r>
          </a:p>
        </p:txBody>
      </p:sp>
      <p:sp>
        <p:nvSpPr>
          <p:cNvPr id="31" name="Flèche : droite 30">
            <a:extLst>
              <a:ext uri="{FF2B5EF4-FFF2-40B4-BE49-F238E27FC236}">
                <a16:creationId xmlns:a16="http://schemas.microsoft.com/office/drawing/2014/main" id="{85529797-6067-9CB9-FF70-394CF0562511}"/>
              </a:ext>
            </a:extLst>
          </p:cNvPr>
          <p:cNvSpPr/>
          <p:nvPr/>
        </p:nvSpPr>
        <p:spPr>
          <a:xfrm>
            <a:off x="1579304" y="2109629"/>
            <a:ext cx="8188187" cy="198898"/>
          </a:xfrm>
          <a:prstGeom prst="rightArrow">
            <a:avLst/>
          </a:prstGeom>
          <a:solidFill>
            <a:srgbClr val="F99C0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 name="Slide Number Placeholder 3">
            <a:extLst>
              <a:ext uri="{FF2B5EF4-FFF2-40B4-BE49-F238E27FC236}">
                <a16:creationId xmlns:a16="http://schemas.microsoft.com/office/drawing/2014/main" id="{81F37C1A-9E12-945F-B0FA-BDBD30D4BD1D}"/>
              </a:ext>
            </a:extLst>
          </p:cNvPr>
          <p:cNvSpPr txBox="1">
            <a:spLocks/>
          </p:cNvSpPr>
          <p:nvPr/>
        </p:nvSpPr>
        <p:spPr>
          <a:xfrm>
            <a:off x="10961892" y="6356350"/>
            <a:ext cx="391907"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2737FE23-76C1-5144-87C5-A6B73D758774}" type="slidenum">
              <a:rPr lang="fr-FR" sz="1200" smtClean="0"/>
              <a:pPr/>
              <a:t>37</a:t>
            </a:fld>
            <a:endParaRPr lang="fr-FR" sz="1200" dirty="0"/>
          </a:p>
        </p:txBody>
      </p:sp>
      <p:sp>
        <p:nvSpPr>
          <p:cNvPr id="12" name="Arrow: Pentagon 100">
            <a:extLst>
              <a:ext uri="{FF2B5EF4-FFF2-40B4-BE49-F238E27FC236}">
                <a16:creationId xmlns:a16="http://schemas.microsoft.com/office/drawing/2014/main" id="{70AC341C-A8D0-AB68-DEA5-5AB43C7CE5B5}"/>
              </a:ext>
            </a:extLst>
          </p:cNvPr>
          <p:cNvSpPr/>
          <p:nvPr/>
        </p:nvSpPr>
        <p:spPr>
          <a:xfrm>
            <a:off x="359514" y="1731984"/>
            <a:ext cx="1413200" cy="516080"/>
          </a:xfrm>
          <a:prstGeom prst="homePlate">
            <a:avLst/>
          </a:prstGeom>
          <a:solidFill>
            <a:schemeClr val="bg1"/>
          </a:solidFill>
          <a:ln>
            <a:noFill/>
          </a:ln>
        </p:spPr>
        <p:style>
          <a:lnRef idx="3">
            <a:schemeClr val="lt1"/>
          </a:lnRef>
          <a:fillRef idx="1">
            <a:schemeClr val="accent5"/>
          </a:fillRef>
          <a:effectRef idx="1">
            <a:schemeClr val="accent5"/>
          </a:effectRef>
          <a:fontRef idx="minor">
            <a:schemeClr val="lt1"/>
          </a:fontRef>
        </p:style>
        <p:txBody>
          <a:bodyPr rtlCol="0" anchor="ctr"/>
          <a:lstStyle/>
          <a:p>
            <a:pPr algn="ctr" defTabSz="548640">
              <a:defRPr/>
            </a:pPr>
            <a:r>
              <a:rPr lang="fr-FR" sz="1000" b="1" dirty="0">
                <a:solidFill>
                  <a:schemeClr val="tx1"/>
                </a:solidFill>
                <a:latin typeface="Trebuchet MS" panose="020B0603020202020204" pitchFamily="34" charset="0"/>
              </a:rPr>
              <a:t>Arrêté d’extension publié le 5 octobre 2023</a:t>
            </a:r>
          </a:p>
        </p:txBody>
      </p:sp>
      <p:sp>
        <p:nvSpPr>
          <p:cNvPr id="13" name="Arrow: Pentagon 190">
            <a:extLst>
              <a:ext uri="{FF2B5EF4-FFF2-40B4-BE49-F238E27FC236}">
                <a16:creationId xmlns:a16="http://schemas.microsoft.com/office/drawing/2014/main" id="{5CBB8B3C-89ED-58B9-3A1E-78B54DA3AA18}"/>
              </a:ext>
            </a:extLst>
          </p:cNvPr>
          <p:cNvSpPr/>
          <p:nvPr/>
        </p:nvSpPr>
        <p:spPr>
          <a:xfrm>
            <a:off x="8518883" y="1536700"/>
            <a:ext cx="1900403" cy="516079"/>
          </a:xfrm>
          <a:prstGeom prst="homePlate">
            <a:avLst/>
          </a:prstGeom>
          <a:solidFill>
            <a:schemeClr val="bg1"/>
          </a:solidFill>
          <a:ln>
            <a:noFill/>
          </a:ln>
        </p:spPr>
        <p:style>
          <a:lnRef idx="3">
            <a:schemeClr val="lt1"/>
          </a:lnRef>
          <a:fillRef idx="1">
            <a:schemeClr val="accent5"/>
          </a:fillRef>
          <a:effectRef idx="1">
            <a:schemeClr val="accent5"/>
          </a:effectRef>
          <a:fontRef idx="minor">
            <a:schemeClr val="lt1"/>
          </a:fontRef>
        </p:style>
        <p:txBody>
          <a:bodyPr rtlCol="0" anchor="ctr"/>
          <a:lstStyle/>
          <a:p>
            <a:pPr algn="ctr" defTabSz="548640">
              <a:defRPr/>
            </a:pPr>
            <a:r>
              <a:rPr lang="fr-FR" sz="1000" b="1" dirty="0">
                <a:solidFill>
                  <a:schemeClr val="tx1"/>
                </a:solidFill>
                <a:latin typeface="Trebuchet MS" panose="020B0603020202020204" pitchFamily="34" charset="0"/>
              </a:rPr>
              <a:t>Entrée en application de la nouvelle classification et de la grille de minima de  salaire associée</a:t>
            </a:r>
          </a:p>
        </p:txBody>
      </p:sp>
    </p:spTree>
    <p:extLst>
      <p:ext uri="{BB962C8B-B14F-4D97-AF65-F5344CB8AC3E}">
        <p14:creationId xmlns:p14="http://schemas.microsoft.com/office/powerpoint/2010/main" val="3759683003"/>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oupe 6">
            <a:extLst>
              <a:ext uri="{FF2B5EF4-FFF2-40B4-BE49-F238E27FC236}">
                <a16:creationId xmlns:a16="http://schemas.microsoft.com/office/drawing/2014/main" id="{75D8AB29-39FF-45B0-B320-797F648B0D4C}"/>
              </a:ext>
            </a:extLst>
          </p:cNvPr>
          <p:cNvGrpSpPr/>
          <p:nvPr/>
        </p:nvGrpSpPr>
        <p:grpSpPr>
          <a:xfrm>
            <a:off x="0" y="0"/>
            <a:ext cx="4226943" cy="6858000"/>
            <a:chOff x="0" y="0"/>
            <a:chExt cx="4226943" cy="6858000"/>
          </a:xfrm>
          <a:solidFill>
            <a:srgbClr val="C71652"/>
          </a:solidFill>
        </p:grpSpPr>
        <p:sp>
          <p:nvSpPr>
            <p:cNvPr id="2" name="Rectangle 1">
              <a:extLst>
                <a:ext uri="{FF2B5EF4-FFF2-40B4-BE49-F238E27FC236}">
                  <a16:creationId xmlns:a16="http://schemas.microsoft.com/office/drawing/2014/main" id="{6A94ED2C-E554-49DD-83FF-1B8C1C68450E}"/>
                </a:ext>
              </a:extLst>
            </p:cNvPr>
            <p:cNvSpPr/>
            <p:nvPr/>
          </p:nvSpPr>
          <p:spPr>
            <a:xfrm>
              <a:off x="0" y="0"/>
              <a:ext cx="4226943" cy="6858000"/>
            </a:xfrm>
            <a:prstGeom prst="rect">
              <a:avLst/>
            </a:prstGeom>
            <a:solidFill>
              <a:srgbClr val="1A70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pic>
          <p:nvPicPr>
            <p:cNvPr id="6" name="Espace réservé pour une image  8">
              <a:extLst>
                <a:ext uri="{FF2B5EF4-FFF2-40B4-BE49-F238E27FC236}">
                  <a16:creationId xmlns:a16="http://schemas.microsoft.com/office/drawing/2014/main" id="{B1068EDD-49F1-4C6F-BB74-DF392F97C21E}"/>
                </a:ext>
              </a:extLst>
            </p:cNvPr>
            <p:cNvPicPr>
              <a:picLocks noChangeAspect="1"/>
            </p:cNvPicPr>
            <p:nvPr/>
          </p:nvPicPr>
          <p:blipFill rotWithShape="1">
            <a:blip r:embed="rId3">
              <a:extLst>
                <a:ext uri="{28A0092B-C50C-407E-A947-70E740481C1C}">
                  <a14:useLocalDpi xmlns:a14="http://schemas.microsoft.com/office/drawing/2010/main" val="0"/>
                </a:ext>
              </a:extLst>
            </a:blip>
            <a:srcRect l="24336" t="266" r="25315" b="17012"/>
            <a:stretch/>
          </p:blipFill>
          <p:spPr>
            <a:xfrm>
              <a:off x="603848" y="796524"/>
              <a:ext cx="3019245" cy="2993873"/>
            </a:xfrm>
            <a:prstGeom prst="ellipse">
              <a:avLst/>
            </a:prstGeom>
            <a:grpFill/>
          </p:spPr>
        </p:pic>
      </p:grpSp>
      <p:sp>
        <p:nvSpPr>
          <p:cNvPr id="8" name="Title 3">
            <a:extLst>
              <a:ext uri="{FF2B5EF4-FFF2-40B4-BE49-F238E27FC236}">
                <a16:creationId xmlns:a16="http://schemas.microsoft.com/office/drawing/2014/main" id="{41104788-EAC1-4B85-BEEE-9C7AE78C699F}"/>
              </a:ext>
            </a:extLst>
          </p:cNvPr>
          <p:cNvSpPr txBox="1">
            <a:spLocks/>
          </p:cNvSpPr>
          <p:nvPr/>
        </p:nvSpPr>
        <p:spPr>
          <a:xfrm>
            <a:off x="4592967" y="2723597"/>
            <a:ext cx="6995185" cy="1805527"/>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6000" b="1" kern="1200">
                <a:solidFill>
                  <a:schemeClr val="tx1"/>
                </a:solidFill>
                <a:latin typeface="+mn-lt"/>
                <a:ea typeface="+mj-ea"/>
                <a:cs typeface="+mj-cs"/>
              </a:defRPr>
            </a:lvl1pPr>
          </a:lstStyle>
          <a:p>
            <a:r>
              <a:rPr lang="fr-FR" dirty="0">
                <a:solidFill>
                  <a:srgbClr val="1A7079"/>
                </a:solidFill>
                <a:latin typeface="Trebuchet MS" panose="020B0603020202020204" pitchFamily="34" charset="0"/>
              </a:rPr>
              <a:t>L’information et la communication aux salariés</a:t>
            </a:r>
          </a:p>
        </p:txBody>
      </p:sp>
    </p:spTree>
    <p:extLst>
      <p:ext uri="{BB962C8B-B14F-4D97-AF65-F5344CB8AC3E}">
        <p14:creationId xmlns:p14="http://schemas.microsoft.com/office/powerpoint/2010/main" val="697194390"/>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itle 1">
            <a:extLst>
              <a:ext uri="{FF2B5EF4-FFF2-40B4-BE49-F238E27FC236}">
                <a16:creationId xmlns:a16="http://schemas.microsoft.com/office/drawing/2014/main" id="{B4F57BB7-2F70-4AFE-A53E-8C2377D6224D}"/>
              </a:ext>
            </a:extLst>
          </p:cNvPr>
          <p:cNvSpPr txBox="1">
            <a:spLocks/>
          </p:cNvSpPr>
          <p:nvPr/>
        </p:nvSpPr>
        <p:spPr>
          <a:xfrm>
            <a:off x="546588" y="346866"/>
            <a:ext cx="9993184" cy="452032"/>
          </a:xfrm>
          <a:prstGeom prst="rect">
            <a:avLst/>
          </a:prstGeom>
        </p:spPr>
        <p:txBody>
          <a:bodyPr vert="horz" lIns="91440" tIns="45720" rIns="91440" bIns="45720" rtlCol="0" anchor="t">
            <a:noAutofit/>
          </a:bodyPr>
          <a:lstStyle>
            <a:lvl1pPr algn="l" defTabSz="914400" rtl="0" eaLnBrk="1" latinLnBrk="0" hangingPunct="1">
              <a:lnSpc>
                <a:spcPct val="90000"/>
              </a:lnSpc>
              <a:spcBef>
                <a:spcPct val="0"/>
              </a:spcBef>
              <a:buNone/>
              <a:defRPr sz="6000" b="1" kern="1200">
                <a:solidFill>
                  <a:schemeClr val="tx1"/>
                </a:solidFill>
                <a:latin typeface="+mn-lt"/>
                <a:ea typeface="+mj-ea"/>
                <a:cs typeface="+mj-cs"/>
              </a:defRPr>
            </a:lvl1pPr>
          </a:lstStyle>
          <a:p>
            <a:r>
              <a:rPr lang="fr-FR" sz="2800" noProof="1">
                <a:solidFill>
                  <a:srgbClr val="1A7079"/>
                </a:solidFill>
                <a:latin typeface="Trebuchet MS" panose="020B0603020202020204" pitchFamily="34" charset="0"/>
              </a:rPr>
              <a:t>L’INFORMATION ET LA COMMUNICATION AUX SALARIÉS</a:t>
            </a:r>
          </a:p>
          <a:p>
            <a:r>
              <a:rPr lang="fr-FR" sz="2800" noProof="1">
                <a:solidFill>
                  <a:srgbClr val="1A7079"/>
                </a:solidFill>
                <a:latin typeface="Trebuchet MS" panose="020B0603020202020204" pitchFamily="34" charset="0"/>
              </a:rPr>
              <a:t>Garanties pour les salariés</a:t>
            </a:r>
          </a:p>
        </p:txBody>
      </p:sp>
      <p:pic>
        <p:nvPicPr>
          <p:cNvPr id="19" name="Image 18">
            <a:extLst>
              <a:ext uri="{FF2B5EF4-FFF2-40B4-BE49-F238E27FC236}">
                <a16:creationId xmlns:a16="http://schemas.microsoft.com/office/drawing/2014/main" id="{8D6834F2-F4CC-460A-B2C6-63DB7B9C4F03}"/>
              </a:ext>
            </a:extLst>
          </p:cNvPr>
          <p:cNvPicPr>
            <a:picLocks noChangeAspect="1"/>
          </p:cNvPicPr>
          <p:nvPr/>
        </p:nvPicPr>
        <p:blipFill>
          <a:blip r:embed="rId2"/>
          <a:stretch>
            <a:fillRect/>
          </a:stretch>
        </p:blipFill>
        <p:spPr>
          <a:xfrm>
            <a:off x="546588" y="6541778"/>
            <a:ext cx="5016814" cy="96925"/>
          </a:xfrm>
          <a:prstGeom prst="rect">
            <a:avLst/>
          </a:prstGeom>
        </p:spPr>
      </p:pic>
      <p:pic>
        <p:nvPicPr>
          <p:cNvPr id="20" name="Image 19">
            <a:extLst>
              <a:ext uri="{FF2B5EF4-FFF2-40B4-BE49-F238E27FC236}">
                <a16:creationId xmlns:a16="http://schemas.microsoft.com/office/drawing/2014/main" id="{AD7182C3-58BB-4C4B-BC30-3ED1A3590D04}"/>
              </a:ext>
            </a:extLst>
          </p:cNvPr>
          <p:cNvPicPr>
            <a:picLocks noChangeAspect="1"/>
          </p:cNvPicPr>
          <p:nvPr/>
        </p:nvPicPr>
        <p:blipFill>
          <a:blip r:embed="rId3"/>
          <a:stretch>
            <a:fillRect/>
          </a:stretch>
        </p:blipFill>
        <p:spPr>
          <a:xfrm>
            <a:off x="11418139" y="6246796"/>
            <a:ext cx="391907" cy="391907"/>
          </a:xfrm>
          <a:prstGeom prst="rect">
            <a:avLst/>
          </a:prstGeom>
        </p:spPr>
      </p:pic>
      <p:sp>
        <p:nvSpPr>
          <p:cNvPr id="8" name="ZoneTexte 7">
            <a:extLst>
              <a:ext uri="{FF2B5EF4-FFF2-40B4-BE49-F238E27FC236}">
                <a16:creationId xmlns:a16="http://schemas.microsoft.com/office/drawing/2014/main" id="{99C22C4C-CFD5-45D7-92BA-4891DA7C5D5B}"/>
              </a:ext>
            </a:extLst>
          </p:cNvPr>
          <p:cNvSpPr txBox="1"/>
          <p:nvPr/>
        </p:nvSpPr>
        <p:spPr>
          <a:xfrm>
            <a:off x="677891" y="1491468"/>
            <a:ext cx="4160809" cy="3323987"/>
          </a:xfrm>
          <a:prstGeom prst="rect">
            <a:avLst/>
          </a:prstGeom>
          <a:noFill/>
        </p:spPr>
        <p:txBody>
          <a:bodyPr wrap="square" rtlCol="0">
            <a:spAutoFit/>
          </a:bodyPr>
          <a:lstStyle/>
          <a:p>
            <a:r>
              <a:rPr lang="fr-FR" sz="1400" dirty="0">
                <a:latin typeface="Trebuchet MS" panose="020B0603020202020204" pitchFamily="34" charset="0"/>
                <a:ea typeface="Calibri" panose="020F0502020204030204" pitchFamily="34" charset="0"/>
                <a:cs typeface="Times New Roman" panose="02020603050405020304" pitchFamily="18" charset="0"/>
              </a:rPr>
              <a:t>Dans le cas où, la nouvelle classification amènerait à un classement de l’emploi induisant des différences pour l’avenir, les partenaires sociaux de la branche DMT ont souhaité garantir un maintien de salaire et de statut : </a:t>
            </a:r>
          </a:p>
          <a:p>
            <a:endParaRPr lang="fr-FR" sz="1400" dirty="0">
              <a:latin typeface="Trebuchet MS" panose="020B0603020202020204" pitchFamily="34" charset="0"/>
              <a:cs typeface="Times New Roman" panose="02020603050405020304" pitchFamily="18" charset="0"/>
            </a:endParaRPr>
          </a:p>
          <a:p>
            <a:r>
              <a:rPr lang="fr-FR" sz="1400" dirty="0">
                <a:latin typeface="Trebuchet MS" panose="020B0603020202020204" pitchFamily="34" charset="0"/>
                <a:cs typeface="Times New Roman" panose="02020603050405020304" pitchFamily="18" charset="0"/>
              </a:rPr>
              <a:t>Pas de baisse de rémunération, </a:t>
            </a:r>
            <a:r>
              <a:rPr lang="fr-FR" sz="1400" b="1" dirty="0">
                <a:solidFill>
                  <a:srgbClr val="F99C05"/>
                </a:solidFill>
                <a:latin typeface="Trebuchet MS" panose="020B0603020202020204" pitchFamily="34" charset="0"/>
                <a:cs typeface="Times New Roman" panose="02020603050405020304" pitchFamily="18" charset="0"/>
              </a:rPr>
              <a:t>le titulaire conserve sa rémunération</a:t>
            </a:r>
            <a:r>
              <a:rPr lang="fr-FR" sz="1400" b="1" dirty="0">
                <a:solidFill>
                  <a:srgbClr val="1A7079"/>
                </a:solidFill>
                <a:latin typeface="Trebuchet MS" panose="020B0603020202020204" pitchFamily="34" charset="0"/>
                <a:cs typeface="Times New Roman" panose="02020603050405020304" pitchFamily="18" charset="0"/>
              </a:rPr>
              <a:t> </a:t>
            </a:r>
            <a:r>
              <a:rPr lang="fr-FR" sz="1400" dirty="0">
                <a:latin typeface="Trebuchet MS" panose="020B0603020202020204" pitchFamily="34" charset="0"/>
                <a:cs typeface="Times New Roman" panose="02020603050405020304" pitchFamily="18" charset="0"/>
              </a:rPr>
              <a:t>s’il est inscrit à l’effectif au moment du passage à la nouvelle classification.</a:t>
            </a:r>
          </a:p>
          <a:p>
            <a:endParaRPr lang="fr-FR" sz="1400" dirty="0">
              <a:latin typeface="Trebuchet MS" panose="020B0603020202020204" pitchFamily="34" charset="0"/>
              <a:ea typeface="Calibri" panose="020F0502020204030204" pitchFamily="34" charset="0"/>
              <a:cs typeface="Times New Roman" panose="02020603050405020304" pitchFamily="18" charset="0"/>
            </a:endParaRPr>
          </a:p>
          <a:p>
            <a:r>
              <a:rPr lang="fr-FR" sz="1400" dirty="0">
                <a:latin typeface="Trebuchet MS" panose="020B0603020202020204" pitchFamily="34" charset="0"/>
                <a:ea typeface="Calibri" panose="020F0502020204030204" pitchFamily="34" charset="0"/>
                <a:cs typeface="Times New Roman" panose="02020603050405020304" pitchFamily="18" charset="0"/>
              </a:rPr>
              <a:t>Pas de perte de statut, </a:t>
            </a:r>
            <a:r>
              <a:rPr lang="fr-FR" sz="1400" b="1" dirty="0">
                <a:solidFill>
                  <a:srgbClr val="F99C05"/>
                </a:solidFill>
                <a:latin typeface="Trebuchet MS" panose="020B0603020202020204" pitchFamily="34" charset="0"/>
                <a:ea typeface="Calibri" panose="020F0502020204030204" pitchFamily="34" charset="0"/>
                <a:cs typeface="Times New Roman" panose="02020603050405020304" pitchFamily="18" charset="0"/>
              </a:rPr>
              <a:t>le statut est maintenu tel qu’il était antérieurement </a:t>
            </a:r>
            <a:r>
              <a:rPr lang="fr-FR" sz="1400" dirty="0">
                <a:latin typeface="Trebuchet MS" panose="020B0603020202020204" pitchFamily="34" charset="0"/>
                <a:cs typeface="Times New Roman" panose="02020603050405020304" pitchFamily="18" charset="0"/>
              </a:rPr>
              <a:t>si le collaborateur est inscrit à l’effectif au moment du passage à la nouvelle classification.</a:t>
            </a:r>
            <a:endParaRPr lang="fr-FR" sz="1400" dirty="0">
              <a:latin typeface="Trebuchet MS" panose="020B0603020202020204" pitchFamily="34" charset="0"/>
              <a:ea typeface="Calibri" panose="020F0502020204030204" pitchFamily="34" charset="0"/>
              <a:cs typeface="Times New Roman" panose="02020603050405020304" pitchFamily="18" charset="0"/>
            </a:endParaRPr>
          </a:p>
        </p:txBody>
      </p:sp>
      <p:pic>
        <p:nvPicPr>
          <p:cNvPr id="2" name="Image 1" descr="Une image contenant texte, capture d’écran, Police&#10;&#10;Description générée automatiquement">
            <a:extLst>
              <a:ext uri="{FF2B5EF4-FFF2-40B4-BE49-F238E27FC236}">
                <a16:creationId xmlns:a16="http://schemas.microsoft.com/office/drawing/2014/main" id="{EC2684B1-60FF-FB41-7FDD-77A2A046D18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067129" y="1491468"/>
            <a:ext cx="6629741" cy="3308520"/>
          </a:xfrm>
          <a:prstGeom prst="rect">
            <a:avLst/>
          </a:prstGeom>
        </p:spPr>
      </p:pic>
      <p:sp>
        <p:nvSpPr>
          <p:cNvPr id="3" name="Slide Number Placeholder 3">
            <a:extLst>
              <a:ext uri="{FF2B5EF4-FFF2-40B4-BE49-F238E27FC236}">
                <a16:creationId xmlns:a16="http://schemas.microsoft.com/office/drawing/2014/main" id="{4353CC10-BDA9-0AEB-E863-459C1B7E65F9}"/>
              </a:ext>
            </a:extLst>
          </p:cNvPr>
          <p:cNvSpPr>
            <a:spLocks noGrp="1"/>
          </p:cNvSpPr>
          <p:nvPr>
            <p:ph type="sldNum" sz="quarter" idx="12"/>
          </p:nvPr>
        </p:nvSpPr>
        <p:spPr>
          <a:xfrm>
            <a:off x="10961892" y="6356350"/>
            <a:ext cx="391907" cy="365125"/>
          </a:xfrm>
        </p:spPr>
        <p:txBody>
          <a:bodyPr/>
          <a:lstStyle/>
          <a:p>
            <a:fld id="{2737FE23-76C1-5144-87C5-A6B73D758774}" type="slidenum">
              <a:rPr lang="fr-FR" smtClean="0">
                <a:solidFill>
                  <a:schemeClr val="tx1"/>
                </a:solidFill>
              </a:rPr>
              <a:pPr/>
              <a:t>39</a:t>
            </a:fld>
            <a:endParaRPr lang="fr-FR" dirty="0">
              <a:solidFill>
                <a:schemeClr val="tx1"/>
              </a:solidFill>
            </a:endParaRPr>
          </a:p>
        </p:txBody>
      </p:sp>
    </p:spTree>
    <p:extLst>
      <p:ext uri="{BB962C8B-B14F-4D97-AF65-F5344CB8AC3E}">
        <p14:creationId xmlns:p14="http://schemas.microsoft.com/office/powerpoint/2010/main" val="60808135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Slide Number Placeholder 3">
            <a:extLst>
              <a:ext uri="{FF2B5EF4-FFF2-40B4-BE49-F238E27FC236}">
                <a16:creationId xmlns:a16="http://schemas.microsoft.com/office/drawing/2014/main" id="{5F6428C4-DACA-4901-8EE8-5C83CEC48E29}"/>
              </a:ext>
            </a:extLst>
          </p:cNvPr>
          <p:cNvSpPr>
            <a:spLocks noGrp="1"/>
          </p:cNvSpPr>
          <p:nvPr>
            <p:ph type="sldNum" sz="quarter" idx="12"/>
          </p:nvPr>
        </p:nvSpPr>
        <p:spPr>
          <a:xfrm>
            <a:off x="10961892" y="6356350"/>
            <a:ext cx="391907" cy="365125"/>
          </a:xfrm>
        </p:spPr>
        <p:txBody>
          <a:bodyPr/>
          <a:lstStyle/>
          <a:p>
            <a:fld id="{2737FE23-76C1-5144-87C5-A6B73D758774}" type="slidenum">
              <a:rPr lang="fr-FR" smtClean="0">
                <a:solidFill>
                  <a:schemeClr val="tx1"/>
                </a:solidFill>
              </a:rPr>
              <a:pPr/>
              <a:t>4</a:t>
            </a:fld>
            <a:endParaRPr lang="fr-FR" dirty="0">
              <a:solidFill>
                <a:schemeClr val="tx1"/>
              </a:solidFill>
            </a:endParaRPr>
          </a:p>
        </p:txBody>
      </p:sp>
      <p:pic>
        <p:nvPicPr>
          <p:cNvPr id="21" name="Image 20">
            <a:extLst>
              <a:ext uri="{FF2B5EF4-FFF2-40B4-BE49-F238E27FC236}">
                <a16:creationId xmlns:a16="http://schemas.microsoft.com/office/drawing/2014/main" id="{439F8349-8062-4205-B7B8-24866FE68A8D}"/>
              </a:ext>
            </a:extLst>
          </p:cNvPr>
          <p:cNvPicPr>
            <a:picLocks noChangeAspect="1"/>
          </p:cNvPicPr>
          <p:nvPr/>
        </p:nvPicPr>
        <p:blipFill>
          <a:blip r:embed="rId2"/>
          <a:stretch>
            <a:fillRect/>
          </a:stretch>
        </p:blipFill>
        <p:spPr>
          <a:xfrm>
            <a:off x="546588" y="6541778"/>
            <a:ext cx="5016814" cy="96925"/>
          </a:xfrm>
          <a:prstGeom prst="rect">
            <a:avLst/>
          </a:prstGeom>
        </p:spPr>
      </p:pic>
      <p:pic>
        <p:nvPicPr>
          <p:cNvPr id="22" name="Image 21">
            <a:extLst>
              <a:ext uri="{FF2B5EF4-FFF2-40B4-BE49-F238E27FC236}">
                <a16:creationId xmlns:a16="http://schemas.microsoft.com/office/drawing/2014/main" id="{E7DAB5AA-E738-4548-801D-7874E43A5C87}"/>
              </a:ext>
            </a:extLst>
          </p:cNvPr>
          <p:cNvPicPr>
            <a:picLocks noChangeAspect="1"/>
          </p:cNvPicPr>
          <p:nvPr/>
        </p:nvPicPr>
        <p:blipFill>
          <a:blip r:embed="rId3"/>
          <a:stretch>
            <a:fillRect/>
          </a:stretch>
        </p:blipFill>
        <p:spPr>
          <a:xfrm>
            <a:off x="11418139" y="6246796"/>
            <a:ext cx="391907" cy="391907"/>
          </a:xfrm>
          <a:prstGeom prst="rect">
            <a:avLst/>
          </a:prstGeom>
        </p:spPr>
      </p:pic>
      <p:sp>
        <p:nvSpPr>
          <p:cNvPr id="17" name="ZoneTexte 16">
            <a:extLst>
              <a:ext uri="{FF2B5EF4-FFF2-40B4-BE49-F238E27FC236}">
                <a16:creationId xmlns:a16="http://schemas.microsoft.com/office/drawing/2014/main" id="{03E7F561-5C7F-4697-A2C1-E4B5B7F72C3E}"/>
              </a:ext>
            </a:extLst>
          </p:cNvPr>
          <p:cNvSpPr txBox="1"/>
          <p:nvPr/>
        </p:nvSpPr>
        <p:spPr>
          <a:xfrm>
            <a:off x="4057650" y="1570553"/>
            <a:ext cx="4076700" cy="646331"/>
          </a:xfrm>
          <a:prstGeom prst="rect">
            <a:avLst/>
          </a:prstGeom>
          <a:noFill/>
        </p:spPr>
        <p:txBody>
          <a:bodyPr wrap="square" rtlCol="0">
            <a:spAutoFit/>
          </a:bodyPr>
          <a:lstStyle/>
          <a:p>
            <a:pPr algn="ctr"/>
            <a:r>
              <a:rPr lang="fr-FR" b="1" dirty="0">
                <a:solidFill>
                  <a:srgbClr val="1A7079"/>
                </a:solidFill>
              </a:rPr>
              <a:t>La documentation d’accompagnement à la mise en œuvre</a:t>
            </a:r>
          </a:p>
        </p:txBody>
      </p:sp>
      <p:sp>
        <p:nvSpPr>
          <p:cNvPr id="13" name="Title 1">
            <a:extLst>
              <a:ext uri="{FF2B5EF4-FFF2-40B4-BE49-F238E27FC236}">
                <a16:creationId xmlns:a16="http://schemas.microsoft.com/office/drawing/2014/main" id="{9666369A-0E63-4A98-9476-91F31F7DE612}"/>
              </a:ext>
            </a:extLst>
          </p:cNvPr>
          <p:cNvSpPr txBox="1">
            <a:spLocks/>
          </p:cNvSpPr>
          <p:nvPr/>
        </p:nvSpPr>
        <p:spPr>
          <a:xfrm>
            <a:off x="546588" y="399712"/>
            <a:ext cx="7168662" cy="452032"/>
          </a:xfrm>
          <a:prstGeom prst="rect">
            <a:avLst/>
          </a:prstGeom>
        </p:spPr>
        <p:txBody>
          <a:bodyPr vert="horz" lIns="91440" tIns="45720" rIns="91440" bIns="45720" rtlCol="0" anchor="t">
            <a:noAutofit/>
          </a:bodyPr>
          <a:lstStyle>
            <a:lvl1pPr algn="l" defTabSz="914400" rtl="0" eaLnBrk="1" latinLnBrk="0" hangingPunct="1">
              <a:lnSpc>
                <a:spcPct val="90000"/>
              </a:lnSpc>
              <a:spcBef>
                <a:spcPct val="0"/>
              </a:spcBef>
              <a:buNone/>
              <a:defRPr sz="6000" b="1" kern="1200">
                <a:solidFill>
                  <a:schemeClr val="tx1"/>
                </a:solidFill>
                <a:latin typeface="+mn-lt"/>
                <a:ea typeface="+mj-ea"/>
                <a:cs typeface="+mj-cs"/>
              </a:defRPr>
            </a:lvl1pPr>
          </a:lstStyle>
          <a:p>
            <a:r>
              <a:rPr lang="fr-FR" sz="2800" noProof="1">
                <a:solidFill>
                  <a:srgbClr val="1A7079"/>
                </a:solidFill>
                <a:latin typeface="Trebuchet MS" panose="020B0603020202020204" pitchFamily="34" charset="0"/>
              </a:rPr>
              <a:t>LA DOCUMENTATION </a:t>
            </a:r>
          </a:p>
          <a:p>
            <a:r>
              <a:rPr lang="fr-FR" sz="2800" noProof="1">
                <a:solidFill>
                  <a:srgbClr val="1A7079"/>
                </a:solidFill>
                <a:latin typeface="Trebuchet MS" panose="020B0603020202020204" pitchFamily="34" charset="0"/>
              </a:rPr>
              <a:t>Accessible sur le site de la branche</a:t>
            </a:r>
          </a:p>
        </p:txBody>
      </p:sp>
      <p:pic>
        <p:nvPicPr>
          <p:cNvPr id="3" name="Graphique 16" descr="Marketing">
            <a:extLst>
              <a:ext uri="{FF2B5EF4-FFF2-40B4-BE49-F238E27FC236}">
                <a16:creationId xmlns:a16="http://schemas.microsoft.com/office/drawing/2014/main" id="{48CF9ED3-A2F5-00B2-3C24-D11188AA9149}"/>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0192167" y="594904"/>
            <a:ext cx="452032" cy="452032"/>
          </a:xfrm>
          <a:prstGeom prst="rect">
            <a:avLst/>
          </a:prstGeom>
        </p:spPr>
      </p:pic>
      <p:pic>
        <p:nvPicPr>
          <p:cNvPr id="6" name="Picture 5">
            <a:extLst>
              <a:ext uri="{FF2B5EF4-FFF2-40B4-BE49-F238E27FC236}">
                <a16:creationId xmlns:a16="http://schemas.microsoft.com/office/drawing/2014/main" id="{632B5C10-F673-56F8-3755-42B9B837DC9D}"/>
              </a:ext>
            </a:extLst>
          </p:cNvPr>
          <p:cNvPicPr>
            <a:picLocks noChangeAspect="1"/>
          </p:cNvPicPr>
          <p:nvPr/>
        </p:nvPicPr>
        <p:blipFill>
          <a:blip r:embed="rId6"/>
          <a:stretch>
            <a:fillRect/>
          </a:stretch>
        </p:blipFill>
        <p:spPr>
          <a:xfrm>
            <a:off x="5353205" y="3175533"/>
            <a:ext cx="5210966" cy="2931168"/>
          </a:xfrm>
          <a:prstGeom prst="rect">
            <a:avLst/>
          </a:prstGeom>
        </p:spPr>
      </p:pic>
      <p:pic>
        <p:nvPicPr>
          <p:cNvPr id="8" name="Picture 7">
            <a:extLst>
              <a:ext uri="{FF2B5EF4-FFF2-40B4-BE49-F238E27FC236}">
                <a16:creationId xmlns:a16="http://schemas.microsoft.com/office/drawing/2014/main" id="{524B25ED-E7B0-E18F-861E-C2A350E866C4}"/>
              </a:ext>
            </a:extLst>
          </p:cNvPr>
          <p:cNvPicPr>
            <a:picLocks noChangeAspect="1"/>
          </p:cNvPicPr>
          <p:nvPr/>
        </p:nvPicPr>
        <p:blipFill>
          <a:blip r:embed="rId7"/>
          <a:stretch>
            <a:fillRect/>
          </a:stretch>
        </p:blipFill>
        <p:spPr>
          <a:xfrm>
            <a:off x="666750" y="1893718"/>
            <a:ext cx="3549129" cy="4100512"/>
          </a:xfrm>
          <a:prstGeom prst="rect">
            <a:avLst/>
          </a:prstGeom>
        </p:spPr>
      </p:pic>
      <p:sp>
        <p:nvSpPr>
          <p:cNvPr id="2" name="ZoneTexte 1">
            <a:extLst>
              <a:ext uri="{FF2B5EF4-FFF2-40B4-BE49-F238E27FC236}">
                <a16:creationId xmlns:a16="http://schemas.microsoft.com/office/drawing/2014/main" id="{080517CD-AFF6-3FA1-BF6E-16C887EDC288}"/>
              </a:ext>
            </a:extLst>
          </p:cNvPr>
          <p:cNvSpPr txBox="1"/>
          <p:nvPr/>
        </p:nvSpPr>
        <p:spPr>
          <a:xfrm>
            <a:off x="7715250" y="611904"/>
            <a:ext cx="2578385" cy="369332"/>
          </a:xfrm>
          <a:prstGeom prst="rect">
            <a:avLst/>
          </a:prstGeom>
          <a:noFill/>
        </p:spPr>
        <p:txBody>
          <a:bodyPr wrap="square">
            <a:spAutoFit/>
          </a:bodyPr>
          <a:lstStyle/>
          <a:p>
            <a:r>
              <a:rPr kumimoji="0" lang="fr-FR" sz="1800" b="0" i="1" u="none" strike="noStrike" kern="1200" cap="none" spc="0" normalizeH="0" baseline="0" noProof="0" dirty="0">
                <a:ln>
                  <a:noFill/>
                </a:ln>
                <a:solidFill>
                  <a:srgbClr val="F99C05"/>
                </a:solidFill>
                <a:effectLst/>
                <a:uLnTx/>
                <a:uFillTx/>
                <a:latin typeface="Trebuchet MS" panose="020B0603020202020204" pitchFamily="34" charset="0"/>
                <a:ea typeface="+mn-ea"/>
                <a:cs typeface="+mn-cs"/>
              </a:rPr>
              <a:t>www.branche-dmt.fr</a:t>
            </a:r>
            <a:endParaRPr lang="fr-FR" dirty="0">
              <a:solidFill>
                <a:srgbClr val="F99C05"/>
              </a:solidFill>
            </a:endParaRPr>
          </a:p>
        </p:txBody>
      </p:sp>
    </p:spTree>
    <p:extLst>
      <p:ext uri="{BB962C8B-B14F-4D97-AF65-F5344CB8AC3E}">
        <p14:creationId xmlns:p14="http://schemas.microsoft.com/office/powerpoint/2010/main" val="790181788"/>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itle 1">
            <a:extLst>
              <a:ext uri="{FF2B5EF4-FFF2-40B4-BE49-F238E27FC236}">
                <a16:creationId xmlns:a16="http://schemas.microsoft.com/office/drawing/2014/main" id="{B4F57BB7-2F70-4AFE-A53E-8C2377D6224D}"/>
              </a:ext>
            </a:extLst>
          </p:cNvPr>
          <p:cNvSpPr txBox="1">
            <a:spLocks/>
          </p:cNvSpPr>
          <p:nvPr/>
        </p:nvSpPr>
        <p:spPr>
          <a:xfrm>
            <a:off x="546588" y="346866"/>
            <a:ext cx="9993184" cy="452032"/>
          </a:xfrm>
          <a:prstGeom prst="rect">
            <a:avLst/>
          </a:prstGeom>
        </p:spPr>
        <p:txBody>
          <a:bodyPr vert="horz" lIns="91440" tIns="45720" rIns="91440" bIns="45720" rtlCol="0" anchor="t">
            <a:noAutofit/>
          </a:bodyPr>
          <a:lstStyle>
            <a:lvl1pPr algn="l" defTabSz="914400" rtl="0" eaLnBrk="1" latinLnBrk="0" hangingPunct="1">
              <a:lnSpc>
                <a:spcPct val="90000"/>
              </a:lnSpc>
              <a:spcBef>
                <a:spcPct val="0"/>
              </a:spcBef>
              <a:buNone/>
              <a:defRPr sz="6000" b="1" kern="1200">
                <a:solidFill>
                  <a:schemeClr val="tx1"/>
                </a:solidFill>
                <a:latin typeface="+mn-lt"/>
                <a:ea typeface="+mj-ea"/>
                <a:cs typeface="+mj-cs"/>
              </a:defRPr>
            </a:lvl1pPr>
          </a:lstStyle>
          <a:p>
            <a:r>
              <a:rPr lang="fr-FR" sz="2800" noProof="1">
                <a:solidFill>
                  <a:srgbClr val="1A7079"/>
                </a:solidFill>
                <a:latin typeface="Trebuchet MS" panose="020B0603020202020204" pitchFamily="34" charset="0"/>
              </a:rPr>
              <a:t>L’INFORMATION ET LA COMMUNICATION AUX SALARIÉS</a:t>
            </a:r>
          </a:p>
          <a:p>
            <a:r>
              <a:rPr lang="fr-FR" sz="2800" noProof="1">
                <a:solidFill>
                  <a:srgbClr val="1A7079"/>
                </a:solidFill>
                <a:latin typeface="Trebuchet MS" panose="020B0603020202020204" pitchFamily="34" charset="0"/>
              </a:rPr>
              <a:t>Conséquences juridiques de la nouvelle classification</a:t>
            </a:r>
          </a:p>
        </p:txBody>
      </p:sp>
      <p:pic>
        <p:nvPicPr>
          <p:cNvPr id="19" name="Image 18">
            <a:extLst>
              <a:ext uri="{FF2B5EF4-FFF2-40B4-BE49-F238E27FC236}">
                <a16:creationId xmlns:a16="http://schemas.microsoft.com/office/drawing/2014/main" id="{8D6834F2-F4CC-460A-B2C6-63DB7B9C4F03}"/>
              </a:ext>
            </a:extLst>
          </p:cNvPr>
          <p:cNvPicPr>
            <a:picLocks noChangeAspect="1"/>
          </p:cNvPicPr>
          <p:nvPr/>
        </p:nvPicPr>
        <p:blipFill>
          <a:blip r:embed="rId2"/>
          <a:stretch>
            <a:fillRect/>
          </a:stretch>
        </p:blipFill>
        <p:spPr>
          <a:xfrm>
            <a:off x="546588" y="6541778"/>
            <a:ext cx="5016814" cy="96925"/>
          </a:xfrm>
          <a:prstGeom prst="rect">
            <a:avLst/>
          </a:prstGeom>
        </p:spPr>
      </p:pic>
      <p:pic>
        <p:nvPicPr>
          <p:cNvPr id="20" name="Image 19">
            <a:extLst>
              <a:ext uri="{FF2B5EF4-FFF2-40B4-BE49-F238E27FC236}">
                <a16:creationId xmlns:a16="http://schemas.microsoft.com/office/drawing/2014/main" id="{AD7182C3-58BB-4C4B-BC30-3ED1A3590D04}"/>
              </a:ext>
            </a:extLst>
          </p:cNvPr>
          <p:cNvPicPr>
            <a:picLocks noChangeAspect="1"/>
          </p:cNvPicPr>
          <p:nvPr/>
        </p:nvPicPr>
        <p:blipFill>
          <a:blip r:embed="rId3"/>
          <a:stretch>
            <a:fillRect/>
          </a:stretch>
        </p:blipFill>
        <p:spPr>
          <a:xfrm>
            <a:off x="11418139" y="6246796"/>
            <a:ext cx="391907" cy="391907"/>
          </a:xfrm>
          <a:prstGeom prst="rect">
            <a:avLst/>
          </a:prstGeom>
        </p:spPr>
      </p:pic>
      <p:sp>
        <p:nvSpPr>
          <p:cNvPr id="22" name="ZoneTexte 21">
            <a:extLst>
              <a:ext uri="{FF2B5EF4-FFF2-40B4-BE49-F238E27FC236}">
                <a16:creationId xmlns:a16="http://schemas.microsoft.com/office/drawing/2014/main" id="{A49410B1-D39A-4CF2-BF21-331A8DA7BC26}"/>
              </a:ext>
            </a:extLst>
          </p:cNvPr>
          <p:cNvSpPr txBox="1"/>
          <p:nvPr/>
        </p:nvSpPr>
        <p:spPr>
          <a:xfrm>
            <a:off x="677891" y="1481943"/>
            <a:ext cx="4160809" cy="4832092"/>
          </a:xfrm>
          <a:prstGeom prst="rect">
            <a:avLst/>
          </a:prstGeom>
          <a:noFill/>
        </p:spPr>
        <p:txBody>
          <a:bodyPr wrap="square" rtlCol="0">
            <a:spAutoFit/>
          </a:bodyPr>
          <a:lstStyle/>
          <a:p>
            <a:r>
              <a:rPr lang="fr-FR" sz="1400" dirty="0">
                <a:latin typeface="Trebuchet MS" panose="020B0603020202020204" pitchFamily="34" charset="0"/>
                <a:ea typeface="Calibri" panose="020F0502020204030204" pitchFamily="34" charset="0"/>
                <a:cs typeface="Times New Roman" panose="02020603050405020304" pitchFamily="18" charset="0"/>
              </a:rPr>
              <a:t>Chaque salarié est </a:t>
            </a:r>
            <a:r>
              <a:rPr lang="fr-FR" sz="1400" b="1" dirty="0">
                <a:solidFill>
                  <a:srgbClr val="F99C05"/>
                </a:solidFill>
                <a:latin typeface="Trebuchet MS" panose="020B0603020202020204" pitchFamily="34" charset="0"/>
                <a:ea typeface="Calibri" panose="020F0502020204030204" pitchFamily="34" charset="0"/>
                <a:cs typeface="Times New Roman" panose="02020603050405020304" pitchFamily="18" charset="0"/>
              </a:rPr>
              <a:t>informé par écrit </a:t>
            </a:r>
            <a:r>
              <a:rPr lang="fr-FR" sz="1400" dirty="0">
                <a:latin typeface="Trebuchet MS" panose="020B0603020202020204" pitchFamily="34" charset="0"/>
                <a:ea typeface="Calibri" panose="020F0502020204030204" pitchFamily="34" charset="0"/>
                <a:cs typeface="Times New Roman" panose="02020603050405020304" pitchFamily="18" charset="0"/>
              </a:rPr>
              <a:t>à propos du </a:t>
            </a:r>
            <a:r>
              <a:rPr lang="fr-FR" sz="1400" b="1" dirty="0">
                <a:solidFill>
                  <a:srgbClr val="F99C05"/>
                </a:solidFill>
                <a:latin typeface="Trebuchet MS" panose="020B0603020202020204" pitchFamily="34" charset="0"/>
                <a:ea typeface="Calibri" panose="020F0502020204030204" pitchFamily="34" charset="0"/>
                <a:cs typeface="Times New Roman" panose="02020603050405020304" pitchFamily="18" charset="0"/>
              </a:rPr>
              <a:t>classement</a:t>
            </a:r>
            <a:r>
              <a:rPr lang="fr-FR" sz="1400" dirty="0">
                <a:latin typeface="Trebuchet MS" panose="020B0603020202020204" pitchFamily="34" charset="0"/>
                <a:ea typeface="Calibri" panose="020F0502020204030204" pitchFamily="34" charset="0"/>
                <a:cs typeface="Times New Roman" panose="02020603050405020304" pitchFamily="18" charset="0"/>
              </a:rPr>
              <a:t> attribué à l'emploi qu'il exerce ainsi que le </a:t>
            </a:r>
            <a:r>
              <a:rPr lang="fr-FR" sz="1400" b="1" dirty="0">
                <a:solidFill>
                  <a:srgbClr val="F99C05"/>
                </a:solidFill>
                <a:latin typeface="Trebuchet MS" panose="020B0603020202020204" pitchFamily="34" charset="0"/>
                <a:ea typeface="Calibri" panose="020F0502020204030204" pitchFamily="34" charset="0"/>
                <a:cs typeface="Times New Roman" panose="02020603050405020304" pitchFamily="18" charset="0"/>
              </a:rPr>
              <a:t>détail des points</a:t>
            </a:r>
            <a:r>
              <a:rPr lang="fr-FR" sz="1400" dirty="0">
                <a:solidFill>
                  <a:srgbClr val="F99C05"/>
                </a:solidFill>
                <a:latin typeface="Trebuchet MS" panose="020B0603020202020204" pitchFamily="34" charset="0"/>
                <a:ea typeface="Calibri" panose="020F0502020204030204" pitchFamily="34" charset="0"/>
                <a:cs typeface="Times New Roman" panose="02020603050405020304" pitchFamily="18" charset="0"/>
              </a:rPr>
              <a:t> </a:t>
            </a:r>
            <a:r>
              <a:rPr lang="fr-FR" sz="1400" dirty="0">
                <a:latin typeface="Trebuchet MS" panose="020B0603020202020204" pitchFamily="34" charset="0"/>
                <a:ea typeface="Calibri" panose="020F0502020204030204" pitchFamily="34" charset="0"/>
                <a:cs typeface="Times New Roman" panose="02020603050405020304" pitchFamily="18" charset="0"/>
              </a:rPr>
              <a:t>obtenus par critère.</a:t>
            </a:r>
          </a:p>
          <a:p>
            <a:r>
              <a:rPr lang="fr-FR" sz="1400" dirty="0">
                <a:latin typeface="Trebuchet MS" panose="020B0603020202020204" pitchFamily="34" charset="0"/>
                <a:cs typeface="Times New Roman" panose="02020603050405020304" pitchFamily="18" charset="0"/>
              </a:rPr>
              <a:t>Dans les entreprises de moins de 11 salariés, une réunion d’information collective avec les salariés est préconisée.</a:t>
            </a:r>
          </a:p>
          <a:p>
            <a:endParaRPr lang="fr-FR" sz="1400" dirty="0">
              <a:latin typeface="Trebuchet MS" panose="020B0603020202020204" pitchFamily="34" charset="0"/>
              <a:ea typeface="Calibri" panose="020F0502020204030204" pitchFamily="34" charset="0"/>
              <a:cs typeface="Times New Roman" panose="02020603050405020304" pitchFamily="18" charset="0"/>
            </a:endParaRPr>
          </a:p>
          <a:p>
            <a:r>
              <a:rPr lang="fr-FR" sz="1400" b="1" u="sng" dirty="0">
                <a:solidFill>
                  <a:srgbClr val="1A7079"/>
                </a:solidFill>
                <a:uFill>
                  <a:solidFill>
                    <a:srgbClr val="C71652"/>
                  </a:solidFill>
                </a:uFill>
                <a:latin typeface="Trebuchet MS" panose="020B0603020202020204" pitchFamily="34" charset="0"/>
                <a:ea typeface="Calibri" panose="020F0502020204030204" pitchFamily="34" charset="0"/>
                <a:cs typeface="Times New Roman" panose="02020603050405020304" pitchFamily="18" charset="0"/>
              </a:rPr>
              <a:t>Quelles informations ?</a:t>
            </a:r>
          </a:p>
          <a:p>
            <a:pPr marL="285750" indent="-285750">
              <a:buClr>
                <a:srgbClr val="C71652"/>
              </a:buClr>
              <a:buFont typeface="Arial" panose="020B0604020202020204" pitchFamily="34" charset="0"/>
              <a:buChar char="•"/>
            </a:pPr>
            <a:r>
              <a:rPr lang="fr-FR" sz="1400" b="1" dirty="0">
                <a:solidFill>
                  <a:srgbClr val="F99C05"/>
                </a:solidFill>
                <a:latin typeface="Trebuchet MS" panose="020B0603020202020204" pitchFamily="34" charset="0"/>
                <a:ea typeface="Calibri" panose="020F0502020204030204" pitchFamily="34" charset="0"/>
                <a:cs typeface="Times New Roman" panose="02020603050405020304" pitchFamily="18" charset="0"/>
              </a:rPr>
              <a:t>Emploi tenu ou emploi repère</a:t>
            </a:r>
            <a:r>
              <a:rPr lang="fr-FR" sz="1400" b="1" dirty="0">
                <a:solidFill>
                  <a:srgbClr val="1A7079"/>
                </a:solidFill>
                <a:latin typeface="Trebuchet MS" panose="020B0603020202020204" pitchFamily="34" charset="0"/>
                <a:ea typeface="Calibri" panose="020F0502020204030204" pitchFamily="34" charset="0"/>
                <a:cs typeface="Times New Roman" panose="02020603050405020304" pitchFamily="18" charset="0"/>
              </a:rPr>
              <a:t> </a:t>
            </a:r>
            <a:r>
              <a:rPr lang="fr-FR" sz="1400" dirty="0">
                <a:latin typeface="Trebuchet MS" panose="020B0603020202020204" pitchFamily="34" charset="0"/>
                <a:ea typeface="Calibri" panose="020F0502020204030204" pitchFamily="34" charset="0"/>
                <a:cs typeface="Times New Roman" panose="02020603050405020304" pitchFamily="18" charset="0"/>
              </a:rPr>
              <a:t>auquel il est rattaché correspondant à l’exercice </a:t>
            </a:r>
          </a:p>
          <a:p>
            <a:pPr marL="285750" indent="-285750">
              <a:buClr>
                <a:srgbClr val="C71652"/>
              </a:buClr>
              <a:buFont typeface="Arial" panose="020B0604020202020204" pitchFamily="34" charset="0"/>
              <a:buChar char="•"/>
            </a:pPr>
            <a:r>
              <a:rPr lang="fr-FR" sz="1400" b="1" dirty="0">
                <a:solidFill>
                  <a:srgbClr val="F99C05"/>
                </a:solidFill>
                <a:latin typeface="Trebuchet MS" panose="020B0603020202020204" pitchFamily="34" charset="0"/>
                <a:ea typeface="Calibri" panose="020F0502020204030204" pitchFamily="34" charset="0"/>
                <a:cs typeface="Times New Roman" panose="02020603050405020304" pitchFamily="18" charset="0"/>
              </a:rPr>
              <a:t>Niveau</a:t>
            </a:r>
            <a:r>
              <a:rPr lang="fr-FR" sz="1400" dirty="0">
                <a:solidFill>
                  <a:srgbClr val="F99C05"/>
                </a:solidFill>
                <a:latin typeface="Trebuchet MS" panose="020B0603020202020204" pitchFamily="34" charset="0"/>
                <a:ea typeface="Calibri" panose="020F0502020204030204" pitchFamily="34" charset="0"/>
                <a:cs typeface="Times New Roman" panose="02020603050405020304" pitchFamily="18" charset="0"/>
              </a:rPr>
              <a:t> et </a:t>
            </a:r>
            <a:r>
              <a:rPr lang="fr-FR" sz="1400" b="1" dirty="0">
                <a:solidFill>
                  <a:srgbClr val="F99C05"/>
                </a:solidFill>
                <a:latin typeface="Trebuchet MS" panose="020B0603020202020204" pitchFamily="34" charset="0"/>
                <a:ea typeface="Calibri" panose="020F0502020204030204" pitchFamily="34" charset="0"/>
                <a:cs typeface="Times New Roman" panose="02020603050405020304" pitchFamily="18" charset="0"/>
              </a:rPr>
              <a:t>statut attribués</a:t>
            </a:r>
            <a:endParaRPr lang="fr-FR" sz="1400" dirty="0">
              <a:solidFill>
                <a:srgbClr val="F99C05"/>
              </a:solidFill>
              <a:latin typeface="Trebuchet MS" panose="020B0603020202020204" pitchFamily="34" charset="0"/>
              <a:ea typeface="Calibri" panose="020F0502020204030204" pitchFamily="34" charset="0"/>
              <a:cs typeface="Times New Roman" panose="02020603050405020304" pitchFamily="18" charset="0"/>
            </a:endParaRPr>
          </a:p>
          <a:p>
            <a:pPr marL="285750" indent="-285750">
              <a:buClr>
                <a:srgbClr val="C71652"/>
              </a:buClr>
              <a:buFont typeface="Arial" panose="020B0604020202020204" pitchFamily="34" charset="0"/>
              <a:buChar char="•"/>
            </a:pPr>
            <a:r>
              <a:rPr lang="fr-FR" sz="1400" b="1" dirty="0">
                <a:solidFill>
                  <a:srgbClr val="F99C05"/>
                </a:solidFill>
                <a:latin typeface="Trebuchet MS" panose="020B0603020202020204" pitchFamily="34" charset="0"/>
                <a:ea typeface="Calibri" panose="020F0502020204030204" pitchFamily="34" charset="0"/>
                <a:cs typeface="Times New Roman" panose="02020603050405020304" pitchFamily="18" charset="0"/>
              </a:rPr>
              <a:t>Possibilité d’exercer un recours </a:t>
            </a:r>
            <a:r>
              <a:rPr lang="fr-FR" sz="1400" dirty="0">
                <a:latin typeface="Trebuchet MS" panose="020B0603020202020204" pitchFamily="34" charset="0"/>
                <a:ea typeface="Calibri" panose="020F0502020204030204" pitchFamily="34" charset="0"/>
                <a:cs typeface="Times New Roman" panose="02020603050405020304" pitchFamily="18" charset="0"/>
              </a:rPr>
              <a:t>à partir de la notification individuelle et du délai pour le faire</a:t>
            </a:r>
          </a:p>
          <a:p>
            <a:pPr marL="285750" indent="-285750">
              <a:buClr>
                <a:srgbClr val="C71652"/>
              </a:buClr>
              <a:buFont typeface="Arial" panose="020B0604020202020204" pitchFamily="34" charset="0"/>
              <a:buChar char="•"/>
            </a:pPr>
            <a:endParaRPr lang="fr-FR" sz="1400" dirty="0">
              <a:latin typeface="Trebuchet MS" panose="020B0603020202020204" pitchFamily="34" charset="0"/>
              <a:ea typeface="Calibri" panose="020F0502020204030204" pitchFamily="34" charset="0"/>
              <a:cs typeface="Times New Roman" panose="02020603050405020304" pitchFamily="18" charset="0"/>
            </a:endParaRPr>
          </a:p>
          <a:p>
            <a:r>
              <a:rPr lang="fr-FR" sz="1400" b="1" u="sng" dirty="0">
                <a:solidFill>
                  <a:srgbClr val="1A7079"/>
                </a:solidFill>
                <a:uFill>
                  <a:solidFill>
                    <a:srgbClr val="C71652"/>
                  </a:solidFill>
                </a:uFill>
                <a:latin typeface="Trebuchet MS" panose="020B0603020202020204" pitchFamily="34" charset="0"/>
                <a:ea typeface="Calibri" panose="020F0502020204030204" pitchFamily="34" charset="0"/>
                <a:cs typeface="Times New Roman" panose="02020603050405020304" pitchFamily="18" charset="0"/>
              </a:rPr>
              <a:t>Quel délai </a:t>
            </a:r>
            <a:r>
              <a:rPr lang="fr-FR" sz="1400" u="sng" dirty="0">
                <a:uFill>
                  <a:solidFill>
                    <a:srgbClr val="C71652"/>
                  </a:solidFill>
                </a:uFill>
                <a:latin typeface="Trebuchet MS" panose="020B0603020202020204" pitchFamily="34" charset="0"/>
                <a:ea typeface="Calibri" panose="020F0502020204030204" pitchFamily="34" charset="0"/>
                <a:cs typeface="Times New Roman" panose="02020603050405020304" pitchFamily="18" charset="0"/>
              </a:rPr>
              <a:t>?</a:t>
            </a:r>
          </a:p>
          <a:p>
            <a:r>
              <a:rPr lang="fr-FR" sz="1400" dirty="0">
                <a:latin typeface="Trebuchet MS" panose="020B0603020202020204" pitchFamily="34" charset="0"/>
                <a:ea typeface="Calibri" panose="020F0502020204030204" pitchFamily="34" charset="0"/>
                <a:cs typeface="Times New Roman" panose="02020603050405020304" pitchFamily="18" charset="0"/>
              </a:rPr>
              <a:t>Délai de </a:t>
            </a:r>
            <a:r>
              <a:rPr lang="fr-FR" sz="1400" b="1" dirty="0">
                <a:solidFill>
                  <a:srgbClr val="F99C05"/>
                </a:solidFill>
                <a:latin typeface="Trebuchet MS" panose="020B0603020202020204" pitchFamily="34" charset="0"/>
                <a:ea typeface="Calibri" panose="020F0502020204030204" pitchFamily="34" charset="0"/>
                <a:cs typeface="Times New Roman" panose="02020603050405020304" pitchFamily="18" charset="0"/>
              </a:rPr>
              <a:t>3 mois </a:t>
            </a:r>
            <a:r>
              <a:rPr lang="fr-FR" sz="1400" dirty="0">
                <a:latin typeface="Trebuchet MS" panose="020B0603020202020204" pitchFamily="34" charset="0"/>
                <a:ea typeface="Calibri" panose="020F0502020204030204" pitchFamily="34" charset="0"/>
                <a:cs typeface="Times New Roman" panose="02020603050405020304" pitchFamily="18" charset="0"/>
              </a:rPr>
              <a:t>suivant l’application de la nouvelle grille de classification dans l’entreprise (par accord d’entreprise ou par application directe) </a:t>
            </a:r>
          </a:p>
          <a:p>
            <a:endParaRPr lang="fr-FR" sz="1400" dirty="0">
              <a:latin typeface="Trebuchet MS" panose="020B0603020202020204" pitchFamily="34" charset="0"/>
              <a:ea typeface="Calibri" panose="020F0502020204030204" pitchFamily="34" charset="0"/>
              <a:cs typeface="Times New Roman" panose="02020603050405020304" pitchFamily="18" charset="0"/>
            </a:endParaRPr>
          </a:p>
          <a:p>
            <a:endParaRPr lang="fr-FR" sz="1400" dirty="0">
              <a:latin typeface="Trebuchet MS" panose="020B0603020202020204" pitchFamily="34" charset="0"/>
              <a:ea typeface="Calibri" panose="020F0502020204030204" pitchFamily="34" charset="0"/>
              <a:cs typeface="Times New Roman" panose="02020603050405020304" pitchFamily="18" charset="0"/>
            </a:endParaRPr>
          </a:p>
        </p:txBody>
      </p:sp>
      <p:pic>
        <p:nvPicPr>
          <p:cNvPr id="3" name="Image 2" descr="Une image contenant texte, capture d’écran, Police, nombre&#10;&#10;Description générée automatiquement">
            <a:extLst>
              <a:ext uri="{FF2B5EF4-FFF2-40B4-BE49-F238E27FC236}">
                <a16:creationId xmlns:a16="http://schemas.microsoft.com/office/drawing/2014/main" id="{AAF97D93-4D5F-EEB5-26F6-4B747E85666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246128" y="1412930"/>
            <a:ext cx="6267981" cy="4833866"/>
          </a:xfrm>
          <a:prstGeom prst="rect">
            <a:avLst/>
          </a:prstGeom>
        </p:spPr>
      </p:pic>
      <p:sp>
        <p:nvSpPr>
          <p:cNvPr id="2" name="Slide Number Placeholder 3">
            <a:extLst>
              <a:ext uri="{FF2B5EF4-FFF2-40B4-BE49-F238E27FC236}">
                <a16:creationId xmlns:a16="http://schemas.microsoft.com/office/drawing/2014/main" id="{DEE28BDB-33AB-14AB-56C1-138F01988524}"/>
              </a:ext>
            </a:extLst>
          </p:cNvPr>
          <p:cNvSpPr>
            <a:spLocks noGrp="1"/>
          </p:cNvSpPr>
          <p:nvPr>
            <p:ph type="sldNum" sz="quarter" idx="12"/>
          </p:nvPr>
        </p:nvSpPr>
        <p:spPr>
          <a:xfrm>
            <a:off x="10961892" y="6356350"/>
            <a:ext cx="391907" cy="365125"/>
          </a:xfrm>
        </p:spPr>
        <p:txBody>
          <a:bodyPr/>
          <a:lstStyle/>
          <a:p>
            <a:fld id="{2737FE23-76C1-5144-87C5-A6B73D758774}" type="slidenum">
              <a:rPr lang="fr-FR" smtClean="0">
                <a:solidFill>
                  <a:schemeClr val="tx1"/>
                </a:solidFill>
              </a:rPr>
              <a:pPr/>
              <a:t>40</a:t>
            </a:fld>
            <a:endParaRPr lang="fr-FR" dirty="0">
              <a:solidFill>
                <a:schemeClr val="tx1"/>
              </a:solidFill>
            </a:endParaRPr>
          </a:p>
        </p:txBody>
      </p:sp>
    </p:spTree>
    <p:extLst>
      <p:ext uri="{BB962C8B-B14F-4D97-AF65-F5344CB8AC3E}">
        <p14:creationId xmlns:p14="http://schemas.microsoft.com/office/powerpoint/2010/main" val="1839484334"/>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Rectangle: Rounded Corners 6">
            <a:extLst>
              <a:ext uri="{FF2B5EF4-FFF2-40B4-BE49-F238E27FC236}">
                <a16:creationId xmlns:a16="http://schemas.microsoft.com/office/drawing/2014/main" id="{BE657FA2-5F4E-443B-AF4A-D7D9B4C2F983}"/>
              </a:ext>
            </a:extLst>
          </p:cNvPr>
          <p:cNvSpPr/>
          <p:nvPr/>
        </p:nvSpPr>
        <p:spPr>
          <a:xfrm>
            <a:off x="625792" y="1366789"/>
            <a:ext cx="11181259" cy="4941116"/>
          </a:xfrm>
          <a:prstGeom prst="roundRect">
            <a:avLst/>
          </a:prstGeom>
          <a:solidFill>
            <a:sysClr val="window" lastClr="FFFFFF"/>
          </a:solidFill>
          <a:ln w="12700" cap="flat" cmpd="sng" algn="ctr">
            <a:noFill/>
            <a:prstDash val="solid"/>
            <a:miter lim="800000"/>
          </a:ln>
          <a:effectLst>
            <a:outerShdw blurRad="241300" dist="152400" dir="2700000" algn="tl" rotWithShape="0">
              <a:prstClr val="black">
                <a:alpha val="40000"/>
              </a:prst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sp>
        <p:nvSpPr>
          <p:cNvPr id="22" name="Freeform: Shape 45">
            <a:extLst>
              <a:ext uri="{FF2B5EF4-FFF2-40B4-BE49-F238E27FC236}">
                <a16:creationId xmlns:a16="http://schemas.microsoft.com/office/drawing/2014/main" id="{61734EF8-59B7-4CDE-9560-FBDB3C47FBBF}"/>
              </a:ext>
            </a:extLst>
          </p:cNvPr>
          <p:cNvSpPr/>
          <p:nvPr/>
        </p:nvSpPr>
        <p:spPr>
          <a:xfrm>
            <a:off x="11070007" y="5524462"/>
            <a:ext cx="768134" cy="805692"/>
          </a:xfrm>
          <a:custGeom>
            <a:avLst/>
            <a:gdLst>
              <a:gd name="connsiteX0" fmla="*/ 725285 w 725285"/>
              <a:gd name="connsiteY0" fmla="*/ 0 h 723329"/>
              <a:gd name="connsiteX1" fmla="*/ 725285 w 725285"/>
              <a:gd name="connsiteY1" fmla="*/ 408784 h 723329"/>
              <a:gd name="connsiteX2" fmla="*/ 410740 w 725285"/>
              <a:gd name="connsiteY2" fmla="*/ 723329 h 723329"/>
              <a:gd name="connsiteX3" fmla="*/ 0 w 725285"/>
              <a:gd name="connsiteY3" fmla="*/ 723329 h 723329"/>
              <a:gd name="connsiteX4" fmla="*/ 6986 w 725285"/>
              <a:gd name="connsiteY4" fmla="*/ 677552 h 723329"/>
              <a:gd name="connsiteX5" fmla="*/ 677200 w 725285"/>
              <a:gd name="connsiteY5" fmla="*/ 7338 h 723329"/>
              <a:gd name="connsiteX6" fmla="*/ 725285 w 725285"/>
              <a:gd name="connsiteY6" fmla="*/ 0 h 7233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25285" h="723329">
                <a:moveTo>
                  <a:pt x="725285" y="0"/>
                </a:moveTo>
                <a:lnTo>
                  <a:pt x="725285" y="408784"/>
                </a:lnTo>
                <a:cubicBezTo>
                  <a:pt x="725285" y="582502"/>
                  <a:pt x="584458" y="723329"/>
                  <a:pt x="410740" y="723329"/>
                </a:cubicBezTo>
                <a:lnTo>
                  <a:pt x="0" y="723329"/>
                </a:lnTo>
                <a:lnTo>
                  <a:pt x="6986" y="677552"/>
                </a:lnTo>
                <a:cubicBezTo>
                  <a:pt x="75826" y="341144"/>
                  <a:pt x="340792" y="76178"/>
                  <a:pt x="677200" y="7338"/>
                </a:cubicBezTo>
                <a:lnTo>
                  <a:pt x="725285" y="0"/>
                </a:lnTo>
                <a:close/>
              </a:path>
            </a:pathLst>
          </a:custGeom>
          <a:solidFill>
            <a:srgbClr val="C71652"/>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sp>
        <p:nvSpPr>
          <p:cNvPr id="23" name="ZoneTexte 22">
            <a:extLst>
              <a:ext uri="{FF2B5EF4-FFF2-40B4-BE49-F238E27FC236}">
                <a16:creationId xmlns:a16="http://schemas.microsoft.com/office/drawing/2014/main" id="{BE83F8C0-DE2E-4A94-A768-B7C352CA7328}"/>
              </a:ext>
            </a:extLst>
          </p:cNvPr>
          <p:cNvSpPr txBox="1"/>
          <p:nvPr/>
        </p:nvSpPr>
        <p:spPr>
          <a:xfrm>
            <a:off x="983121" y="1376788"/>
            <a:ext cx="10583087" cy="4078039"/>
          </a:xfrm>
          <a:prstGeom prst="rect">
            <a:avLst/>
          </a:prstGeom>
          <a:noFill/>
        </p:spPr>
        <p:txBody>
          <a:bodyPr wrap="square" rtlCol="0">
            <a:spAutoFit/>
          </a:bodyPr>
          <a:lstStyle/>
          <a:p>
            <a:pPr algn="ctr"/>
            <a:endParaRPr lang="fr-FR" sz="600" b="1" u="sng" dirty="0">
              <a:uFill>
                <a:solidFill>
                  <a:srgbClr val="C71652"/>
                </a:solidFill>
              </a:uFill>
              <a:latin typeface="Trebuchet MS" panose="020B0603020202020204" pitchFamily="34" charset="0"/>
            </a:endParaRPr>
          </a:p>
          <a:p>
            <a:r>
              <a:rPr lang="fr-FR" sz="1400" dirty="0">
                <a:latin typeface="Trebuchet MS" panose="020B0603020202020204" pitchFamily="34" charset="0"/>
              </a:rPr>
              <a:t>Les conditions dans lesquelles les salariés doivent être informés du droit conventionnel applicable à l’entreprise sont en principe fixées par une convention de branche ou un accord professionnel. Mais à défaut d’un tel accord, l’employeur doit respecter les obligations suivantes :</a:t>
            </a:r>
          </a:p>
          <a:p>
            <a:endParaRPr lang="fr-FR" sz="600" dirty="0">
              <a:latin typeface="Trebuchet MS" panose="020B0603020202020204" pitchFamily="34" charset="0"/>
            </a:endParaRPr>
          </a:p>
          <a:p>
            <a:pPr marL="171450" indent="-171450">
              <a:spcAft>
                <a:spcPts val="300"/>
              </a:spcAft>
              <a:buClr>
                <a:schemeClr val="tx1"/>
              </a:buClr>
              <a:buFont typeface="Arial" panose="020B0604020202020204" pitchFamily="34" charset="0"/>
              <a:buChar char="•"/>
            </a:pPr>
            <a:r>
              <a:rPr lang="fr-FR" sz="1400" dirty="0">
                <a:latin typeface="Trebuchet MS" panose="020B0603020202020204" pitchFamily="34" charset="0"/>
              </a:rPr>
              <a:t>Au moment de l’embauche, </a:t>
            </a:r>
            <a:r>
              <a:rPr lang="fr-FR" sz="1400" b="1" dirty="0">
                <a:solidFill>
                  <a:srgbClr val="F99C05"/>
                </a:solidFill>
                <a:latin typeface="Trebuchet MS" panose="020B0603020202020204" pitchFamily="34" charset="0"/>
              </a:rPr>
              <a:t>remettre au salarié une notice d’information </a:t>
            </a:r>
            <a:r>
              <a:rPr lang="fr-FR" sz="1400" dirty="0">
                <a:latin typeface="Trebuchet MS" panose="020B0603020202020204" pitchFamily="34" charset="0"/>
              </a:rPr>
              <a:t>relative aux conventions et accords applicables dans l’entreprise ou l’établissement. Son contenu relève de la responsabilité de l’employeur mais n’a pas d’effet contractuel. Elle ne constitue qu’un rappel des textes conventionnels applicables au salarié et n’a pas à comporter de résumé de leurs dispositions</a:t>
            </a:r>
          </a:p>
          <a:p>
            <a:pPr marL="171450" indent="-171450">
              <a:spcAft>
                <a:spcPts val="300"/>
              </a:spcAft>
              <a:buClr>
                <a:schemeClr val="tx1"/>
              </a:buClr>
              <a:buFont typeface="Arial" panose="020B0604020202020204" pitchFamily="34" charset="0"/>
              <a:buChar char="•"/>
            </a:pPr>
            <a:r>
              <a:rPr lang="fr-FR" sz="1400" b="1" dirty="0">
                <a:solidFill>
                  <a:srgbClr val="F99C05"/>
                </a:solidFill>
                <a:latin typeface="Trebuchet MS" panose="020B0603020202020204" pitchFamily="34" charset="0"/>
              </a:rPr>
              <a:t>Procurer un exemplaire de la convention ou de l’accord collectif au CSE </a:t>
            </a:r>
            <a:r>
              <a:rPr lang="fr-FR" sz="1400" dirty="0">
                <a:latin typeface="Trebuchet MS" panose="020B0603020202020204" pitchFamily="34" charset="0"/>
              </a:rPr>
              <a:t>et le cas échéant aux comités d’établissement, ainsi qu’aux représentant du personnel, aux délégués syndicaux ou aux salariés mandatés</a:t>
            </a:r>
          </a:p>
          <a:p>
            <a:pPr marL="171450" indent="-171450">
              <a:spcAft>
                <a:spcPts val="300"/>
              </a:spcAft>
              <a:buClr>
                <a:schemeClr val="tx1"/>
              </a:buClr>
              <a:buFont typeface="Arial" panose="020B0604020202020204" pitchFamily="34" charset="0"/>
              <a:buChar char="•"/>
            </a:pPr>
            <a:r>
              <a:rPr lang="fr-FR" sz="1400" b="1" dirty="0">
                <a:solidFill>
                  <a:srgbClr val="F99C05"/>
                </a:solidFill>
                <a:latin typeface="Trebuchet MS" panose="020B0603020202020204" pitchFamily="34" charset="0"/>
              </a:rPr>
              <a:t>Tenir un exemplaire à la disposition du personnel </a:t>
            </a:r>
            <a:r>
              <a:rPr lang="fr-FR" sz="1400" dirty="0">
                <a:latin typeface="Trebuchet MS" panose="020B0603020202020204" pitchFamily="34" charset="0"/>
              </a:rPr>
              <a:t>dans chaque établissement </a:t>
            </a:r>
          </a:p>
          <a:p>
            <a:pPr marL="171450" indent="-171450">
              <a:spcAft>
                <a:spcPts val="300"/>
              </a:spcAft>
              <a:buClr>
                <a:schemeClr val="tx1"/>
              </a:buClr>
              <a:buFont typeface="Arial" panose="020B0604020202020204" pitchFamily="34" charset="0"/>
              <a:buChar char="•"/>
            </a:pPr>
            <a:r>
              <a:rPr lang="fr-FR" sz="1400" dirty="0">
                <a:latin typeface="Trebuchet MS" panose="020B0603020202020204" pitchFamily="34" charset="0"/>
              </a:rPr>
              <a:t>Dans les entreprises dotées d’un </a:t>
            </a:r>
            <a:r>
              <a:rPr lang="fr-FR" sz="1400" b="1" dirty="0">
                <a:solidFill>
                  <a:srgbClr val="1A7079"/>
                </a:solidFill>
                <a:latin typeface="Trebuchet MS" panose="020B0603020202020204" pitchFamily="34" charset="0"/>
              </a:rPr>
              <a:t>intranet</a:t>
            </a:r>
            <a:r>
              <a:rPr lang="fr-FR" sz="1400" dirty="0">
                <a:solidFill>
                  <a:srgbClr val="1A7079"/>
                </a:solidFill>
                <a:latin typeface="Trebuchet MS" panose="020B0603020202020204" pitchFamily="34" charset="0"/>
              </a:rPr>
              <a:t>, </a:t>
            </a:r>
            <a:r>
              <a:rPr lang="fr-FR" sz="1400" dirty="0">
                <a:latin typeface="Trebuchet MS" panose="020B0603020202020204" pitchFamily="34" charset="0"/>
              </a:rPr>
              <a:t>y mettre à disposition des salariés </a:t>
            </a:r>
            <a:r>
              <a:rPr lang="fr-FR" sz="1400" dirty="0">
                <a:solidFill>
                  <a:srgbClr val="F99C05"/>
                </a:solidFill>
                <a:latin typeface="Trebuchet MS" panose="020B0603020202020204" pitchFamily="34" charset="0"/>
              </a:rPr>
              <a:t>un </a:t>
            </a:r>
            <a:r>
              <a:rPr lang="fr-FR" sz="1400" b="1" dirty="0">
                <a:solidFill>
                  <a:srgbClr val="F99C05"/>
                </a:solidFill>
                <a:latin typeface="Trebuchet MS" panose="020B0603020202020204" pitchFamily="34" charset="0"/>
              </a:rPr>
              <a:t>exemplaire à jour de toutes conventions ou accords collectifs</a:t>
            </a:r>
            <a:r>
              <a:rPr lang="fr-FR" sz="1400" b="1" dirty="0">
                <a:solidFill>
                  <a:srgbClr val="C71652"/>
                </a:solidFill>
                <a:latin typeface="Trebuchet MS" panose="020B0603020202020204" pitchFamily="34" charset="0"/>
              </a:rPr>
              <a:t> </a:t>
            </a:r>
            <a:r>
              <a:rPr lang="fr-FR" sz="1400" dirty="0">
                <a:latin typeface="Trebuchet MS" panose="020B0603020202020204" pitchFamily="34" charset="0"/>
              </a:rPr>
              <a:t>par lequel l’employeur est lié </a:t>
            </a:r>
          </a:p>
          <a:p>
            <a:pPr marL="171450" indent="-171450">
              <a:spcAft>
                <a:spcPts val="300"/>
              </a:spcAft>
              <a:buClr>
                <a:schemeClr val="tx1"/>
              </a:buClr>
              <a:buFont typeface="Arial" panose="020B0604020202020204" pitchFamily="34" charset="0"/>
              <a:buChar char="•"/>
            </a:pPr>
            <a:r>
              <a:rPr lang="fr-FR" sz="1400" dirty="0">
                <a:latin typeface="Trebuchet MS" panose="020B0603020202020204" pitchFamily="34" charset="0"/>
              </a:rPr>
              <a:t>Mentionner </a:t>
            </a:r>
            <a:r>
              <a:rPr lang="fr-FR" sz="1400" b="1" dirty="0">
                <a:solidFill>
                  <a:srgbClr val="F99C05"/>
                </a:solidFill>
                <a:latin typeface="Trebuchet MS" panose="020B0603020202020204" pitchFamily="34" charset="0"/>
              </a:rPr>
              <a:t>l’intitulé de la convention collective</a:t>
            </a:r>
            <a:r>
              <a:rPr lang="fr-FR" sz="1400" dirty="0">
                <a:solidFill>
                  <a:srgbClr val="F99C05"/>
                </a:solidFill>
                <a:latin typeface="Trebuchet MS" panose="020B0603020202020204" pitchFamily="34" charset="0"/>
              </a:rPr>
              <a:t> </a:t>
            </a:r>
            <a:r>
              <a:rPr lang="fr-FR" sz="1400" dirty="0">
                <a:latin typeface="Trebuchet MS" panose="020B0603020202020204" pitchFamily="34" charset="0"/>
              </a:rPr>
              <a:t>de branche sur le </a:t>
            </a:r>
            <a:r>
              <a:rPr lang="fr-FR" sz="1400" b="1" dirty="0">
                <a:solidFill>
                  <a:srgbClr val="F99C05"/>
                </a:solidFill>
                <a:latin typeface="Trebuchet MS" panose="020B0603020202020204" pitchFamily="34" charset="0"/>
              </a:rPr>
              <a:t>bulletin</a:t>
            </a:r>
            <a:r>
              <a:rPr lang="fr-FR" sz="1400" dirty="0">
                <a:solidFill>
                  <a:srgbClr val="F99C05"/>
                </a:solidFill>
                <a:latin typeface="Trebuchet MS" panose="020B0603020202020204" pitchFamily="34" charset="0"/>
              </a:rPr>
              <a:t> </a:t>
            </a:r>
            <a:r>
              <a:rPr lang="fr-FR" sz="1400" b="1" dirty="0">
                <a:solidFill>
                  <a:srgbClr val="F99C05"/>
                </a:solidFill>
                <a:latin typeface="Trebuchet MS" panose="020B0603020202020204" pitchFamily="34" charset="0"/>
              </a:rPr>
              <a:t>de</a:t>
            </a:r>
            <a:r>
              <a:rPr lang="fr-FR" sz="1400" dirty="0">
                <a:solidFill>
                  <a:srgbClr val="F99C05"/>
                </a:solidFill>
                <a:latin typeface="Trebuchet MS" panose="020B0603020202020204" pitchFamily="34" charset="0"/>
              </a:rPr>
              <a:t> </a:t>
            </a:r>
            <a:r>
              <a:rPr lang="fr-FR" sz="1400" b="1" dirty="0">
                <a:solidFill>
                  <a:srgbClr val="F99C05"/>
                </a:solidFill>
                <a:latin typeface="Trebuchet MS" panose="020B0603020202020204" pitchFamily="34" charset="0"/>
              </a:rPr>
              <a:t>salaire</a:t>
            </a:r>
            <a:r>
              <a:rPr lang="fr-FR" sz="1400" dirty="0">
                <a:solidFill>
                  <a:srgbClr val="F99C05"/>
                </a:solidFill>
                <a:latin typeface="Trebuchet MS" panose="020B0603020202020204" pitchFamily="34" charset="0"/>
              </a:rPr>
              <a:t> </a:t>
            </a:r>
            <a:r>
              <a:rPr lang="fr-FR" sz="1400" dirty="0">
                <a:latin typeface="Trebuchet MS" panose="020B0603020202020204" pitchFamily="34" charset="0"/>
              </a:rPr>
              <a:t>(C. trav., art. R. 3243-1)</a:t>
            </a:r>
          </a:p>
          <a:p>
            <a:endParaRPr lang="fr-FR" sz="1050" dirty="0">
              <a:latin typeface="Trebuchet MS" panose="020B0603020202020204" pitchFamily="34" charset="0"/>
            </a:endParaRPr>
          </a:p>
          <a:p>
            <a:r>
              <a:rPr lang="fr-FR" sz="1400" dirty="0">
                <a:latin typeface="Trebuchet MS" panose="020B0603020202020204" pitchFamily="34" charset="0"/>
              </a:rPr>
              <a:t>L’employeur doit fournir chaque année au CSE, aux délégués syndicaux ou, à défaut, aux représentants du personnel la liste des modifications apportées aux conventions ou accords collectifs applicables dans l’entreprise. A défaut de représentation, cette information est communiquée aux salariés.</a:t>
            </a:r>
            <a:endParaRPr lang="fr-FR" sz="1600" dirty="0">
              <a:latin typeface="Trebuchet MS" panose="020B0603020202020204" pitchFamily="34" charset="0"/>
            </a:endParaRPr>
          </a:p>
        </p:txBody>
      </p:sp>
      <p:pic>
        <p:nvPicPr>
          <p:cNvPr id="31" name="Image 30">
            <a:extLst>
              <a:ext uri="{FF2B5EF4-FFF2-40B4-BE49-F238E27FC236}">
                <a16:creationId xmlns:a16="http://schemas.microsoft.com/office/drawing/2014/main" id="{E170B311-DE5A-4FC2-9F13-0A589F461F8E}"/>
              </a:ext>
            </a:extLst>
          </p:cNvPr>
          <p:cNvPicPr>
            <a:picLocks noChangeAspect="1"/>
          </p:cNvPicPr>
          <p:nvPr/>
        </p:nvPicPr>
        <p:blipFill>
          <a:blip r:embed="rId2"/>
          <a:stretch>
            <a:fillRect/>
          </a:stretch>
        </p:blipFill>
        <p:spPr>
          <a:xfrm>
            <a:off x="546588" y="6541778"/>
            <a:ext cx="5016814" cy="96925"/>
          </a:xfrm>
          <a:prstGeom prst="rect">
            <a:avLst/>
          </a:prstGeom>
        </p:spPr>
      </p:pic>
      <p:sp>
        <p:nvSpPr>
          <p:cNvPr id="10" name="Title 1">
            <a:extLst>
              <a:ext uri="{FF2B5EF4-FFF2-40B4-BE49-F238E27FC236}">
                <a16:creationId xmlns:a16="http://schemas.microsoft.com/office/drawing/2014/main" id="{B442E631-231A-4843-A8D8-527B1A24206F}"/>
              </a:ext>
            </a:extLst>
          </p:cNvPr>
          <p:cNvSpPr txBox="1">
            <a:spLocks/>
          </p:cNvSpPr>
          <p:nvPr/>
        </p:nvSpPr>
        <p:spPr>
          <a:xfrm>
            <a:off x="546588" y="346866"/>
            <a:ext cx="9993184" cy="452032"/>
          </a:xfrm>
          <a:prstGeom prst="rect">
            <a:avLst/>
          </a:prstGeom>
        </p:spPr>
        <p:txBody>
          <a:bodyPr vert="horz" lIns="91440" tIns="45720" rIns="91440" bIns="45720" rtlCol="0" anchor="t">
            <a:noAutofit/>
          </a:bodyPr>
          <a:lstStyle>
            <a:lvl1pPr algn="l" defTabSz="914400" rtl="0" eaLnBrk="1" latinLnBrk="0" hangingPunct="1">
              <a:lnSpc>
                <a:spcPct val="90000"/>
              </a:lnSpc>
              <a:spcBef>
                <a:spcPct val="0"/>
              </a:spcBef>
              <a:buNone/>
              <a:defRPr sz="6000" b="1" kern="1200">
                <a:solidFill>
                  <a:schemeClr val="tx1"/>
                </a:solidFill>
                <a:latin typeface="+mn-lt"/>
                <a:ea typeface="+mj-ea"/>
                <a:cs typeface="+mj-cs"/>
              </a:defRPr>
            </a:lvl1pPr>
          </a:lstStyle>
          <a:p>
            <a:r>
              <a:rPr lang="fr-FR" sz="2800" noProof="1">
                <a:solidFill>
                  <a:srgbClr val="1A7079"/>
                </a:solidFill>
                <a:latin typeface="Trebuchet MS" panose="020B0603020202020204" pitchFamily="34" charset="0"/>
              </a:rPr>
              <a:t>L’INFORMATION ET LA COMMUNICATION AUX SALARIÉS</a:t>
            </a:r>
          </a:p>
          <a:p>
            <a:r>
              <a:rPr lang="fr-FR" sz="2800" noProof="1">
                <a:solidFill>
                  <a:srgbClr val="1A7079"/>
                </a:solidFill>
                <a:latin typeface="Trebuchet MS" panose="020B0603020202020204" pitchFamily="34" charset="0"/>
              </a:rPr>
              <a:t>Obligation d’Information classique des salariés</a:t>
            </a:r>
          </a:p>
        </p:txBody>
      </p:sp>
      <p:pic>
        <p:nvPicPr>
          <p:cNvPr id="3" name="Image 19">
            <a:extLst>
              <a:ext uri="{FF2B5EF4-FFF2-40B4-BE49-F238E27FC236}">
                <a16:creationId xmlns:a16="http://schemas.microsoft.com/office/drawing/2014/main" id="{98D1548A-5779-85D6-0170-848E2692B6A1}"/>
              </a:ext>
            </a:extLst>
          </p:cNvPr>
          <p:cNvPicPr>
            <a:picLocks noChangeAspect="1"/>
          </p:cNvPicPr>
          <p:nvPr/>
        </p:nvPicPr>
        <p:blipFill>
          <a:blip r:embed="rId3"/>
          <a:stretch>
            <a:fillRect/>
          </a:stretch>
        </p:blipFill>
        <p:spPr>
          <a:xfrm>
            <a:off x="11418139" y="6246796"/>
            <a:ext cx="391907" cy="391907"/>
          </a:xfrm>
          <a:prstGeom prst="rect">
            <a:avLst/>
          </a:prstGeom>
        </p:spPr>
      </p:pic>
      <p:sp>
        <p:nvSpPr>
          <p:cNvPr id="2" name="Slide Number Placeholder 3">
            <a:extLst>
              <a:ext uri="{FF2B5EF4-FFF2-40B4-BE49-F238E27FC236}">
                <a16:creationId xmlns:a16="http://schemas.microsoft.com/office/drawing/2014/main" id="{B4B1F422-F2B8-9FF0-FFF2-ADC40C9BDA5A}"/>
              </a:ext>
            </a:extLst>
          </p:cNvPr>
          <p:cNvSpPr>
            <a:spLocks noGrp="1"/>
          </p:cNvSpPr>
          <p:nvPr>
            <p:ph type="sldNum" sz="quarter" idx="12"/>
          </p:nvPr>
        </p:nvSpPr>
        <p:spPr>
          <a:xfrm>
            <a:off x="10961892" y="6356350"/>
            <a:ext cx="391907" cy="365125"/>
          </a:xfrm>
        </p:spPr>
        <p:txBody>
          <a:bodyPr/>
          <a:lstStyle/>
          <a:p>
            <a:fld id="{2737FE23-76C1-5144-87C5-A6B73D758774}" type="slidenum">
              <a:rPr lang="fr-FR" smtClean="0">
                <a:solidFill>
                  <a:schemeClr val="tx1"/>
                </a:solidFill>
              </a:rPr>
              <a:pPr/>
              <a:t>41</a:t>
            </a:fld>
            <a:endParaRPr lang="fr-FR" dirty="0">
              <a:solidFill>
                <a:schemeClr val="tx1"/>
              </a:solidFill>
            </a:endParaRPr>
          </a:p>
        </p:txBody>
      </p:sp>
    </p:spTree>
    <p:extLst>
      <p:ext uri="{BB962C8B-B14F-4D97-AF65-F5344CB8AC3E}">
        <p14:creationId xmlns:p14="http://schemas.microsoft.com/office/powerpoint/2010/main" val="147310514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 name="Image 20">
            <a:extLst>
              <a:ext uri="{FF2B5EF4-FFF2-40B4-BE49-F238E27FC236}">
                <a16:creationId xmlns:a16="http://schemas.microsoft.com/office/drawing/2014/main" id="{439F8349-8062-4205-B7B8-24866FE68A8D}"/>
              </a:ext>
            </a:extLst>
          </p:cNvPr>
          <p:cNvPicPr>
            <a:picLocks noChangeAspect="1"/>
          </p:cNvPicPr>
          <p:nvPr/>
        </p:nvPicPr>
        <p:blipFill>
          <a:blip r:embed="rId2"/>
          <a:stretch>
            <a:fillRect/>
          </a:stretch>
        </p:blipFill>
        <p:spPr>
          <a:xfrm>
            <a:off x="546588" y="6541778"/>
            <a:ext cx="5016814" cy="96925"/>
          </a:xfrm>
          <a:prstGeom prst="rect">
            <a:avLst/>
          </a:prstGeom>
        </p:spPr>
      </p:pic>
      <p:pic>
        <p:nvPicPr>
          <p:cNvPr id="29" name="Image 28">
            <a:extLst>
              <a:ext uri="{FF2B5EF4-FFF2-40B4-BE49-F238E27FC236}">
                <a16:creationId xmlns:a16="http://schemas.microsoft.com/office/drawing/2014/main" id="{67742924-7124-42E7-A3E5-2E0DA3383047}"/>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20290" t="26176" r="52136" b="8397"/>
          <a:stretch/>
        </p:blipFill>
        <p:spPr>
          <a:xfrm>
            <a:off x="5627741" y="4100840"/>
            <a:ext cx="2005141" cy="2552788"/>
          </a:xfrm>
          <a:prstGeom prst="rect">
            <a:avLst/>
          </a:prstGeom>
        </p:spPr>
      </p:pic>
      <p:pic>
        <p:nvPicPr>
          <p:cNvPr id="33" name="Image 32">
            <a:extLst>
              <a:ext uri="{FF2B5EF4-FFF2-40B4-BE49-F238E27FC236}">
                <a16:creationId xmlns:a16="http://schemas.microsoft.com/office/drawing/2014/main" id="{4C9B9442-78B0-40E7-8D81-F17850A11DD0}"/>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34780" t="24614" r="36520" b="6926"/>
          <a:stretch/>
        </p:blipFill>
        <p:spPr>
          <a:xfrm>
            <a:off x="7698855" y="4100840"/>
            <a:ext cx="2029624" cy="2597671"/>
          </a:xfrm>
          <a:prstGeom prst="rect">
            <a:avLst/>
          </a:prstGeom>
        </p:spPr>
      </p:pic>
      <p:pic>
        <p:nvPicPr>
          <p:cNvPr id="35" name="Image 34">
            <a:extLst>
              <a:ext uri="{FF2B5EF4-FFF2-40B4-BE49-F238E27FC236}">
                <a16:creationId xmlns:a16="http://schemas.microsoft.com/office/drawing/2014/main" id="{95666C9F-F851-4049-8F2A-0891A32ED13F}"/>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l="33632" t="25502" r="34779" b="5251"/>
          <a:stretch/>
        </p:blipFill>
        <p:spPr>
          <a:xfrm>
            <a:off x="9745962" y="4049987"/>
            <a:ext cx="1946403" cy="2289370"/>
          </a:xfrm>
          <a:prstGeom prst="rect">
            <a:avLst/>
          </a:prstGeom>
        </p:spPr>
      </p:pic>
      <p:pic>
        <p:nvPicPr>
          <p:cNvPr id="37" name="Image 36">
            <a:extLst>
              <a:ext uri="{FF2B5EF4-FFF2-40B4-BE49-F238E27FC236}">
                <a16:creationId xmlns:a16="http://schemas.microsoft.com/office/drawing/2014/main" id="{B1FC87F8-EB1E-4AFC-B2D7-89F8359F99D2}"/>
              </a:ext>
            </a:extLst>
          </p:cNvPr>
          <p:cNvPicPr>
            <a:picLocks noChangeAspect="1"/>
          </p:cNvPicPr>
          <p:nvPr/>
        </p:nvPicPr>
        <p:blipFill rotWithShape="1">
          <a:blip r:embed="rId6" cstate="print">
            <a:extLst>
              <a:ext uri="{28A0092B-C50C-407E-A947-70E740481C1C}">
                <a14:useLocalDpi xmlns:a14="http://schemas.microsoft.com/office/drawing/2010/main" val="0"/>
              </a:ext>
            </a:extLst>
          </a:blip>
          <a:srcRect l="9592" t="24744" r="10676" b="5696"/>
          <a:stretch/>
        </p:blipFill>
        <p:spPr>
          <a:xfrm>
            <a:off x="642537" y="1380760"/>
            <a:ext cx="5453463" cy="2552787"/>
          </a:xfrm>
          <a:prstGeom prst="rect">
            <a:avLst/>
          </a:prstGeom>
        </p:spPr>
      </p:pic>
      <p:pic>
        <p:nvPicPr>
          <p:cNvPr id="22" name="Image 21">
            <a:extLst>
              <a:ext uri="{FF2B5EF4-FFF2-40B4-BE49-F238E27FC236}">
                <a16:creationId xmlns:a16="http://schemas.microsoft.com/office/drawing/2014/main" id="{E7DAB5AA-E738-4548-801D-7874E43A5C87}"/>
              </a:ext>
            </a:extLst>
          </p:cNvPr>
          <p:cNvPicPr>
            <a:picLocks noChangeAspect="1"/>
          </p:cNvPicPr>
          <p:nvPr/>
        </p:nvPicPr>
        <p:blipFill>
          <a:blip r:embed="rId7"/>
          <a:stretch>
            <a:fillRect/>
          </a:stretch>
        </p:blipFill>
        <p:spPr>
          <a:xfrm>
            <a:off x="11418139" y="6246796"/>
            <a:ext cx="391907" cy="391907"/>
          </a:xfrm>
          <a:prstGeom prst="rect">
            <a:avLst/>
          </a:prstGeom>
        </p:spPr>
      </p:pic>
      <p:sp>
        <p:nvSpPr>
          <p:cNvPr id="20" name="ZoneTexte 19">
            <a:extLst>
              <a:ext uri="{FF2B5EF4-FFF2-40B4-BE49-F238E27FC236}">
                <a16:creationId xmlns:a16="http://schemas.microsoft.com/office/drawing/2014/main" id="{90309F67-705B-483F-B6CF-4AFBD9ABF3F9}"/>
              </a:ext>
            </a:extLst>
          </p:cNvPr>
          <p:cNvSpPr txBox="1"/>
          <p:nvPr/>
        </p:nvSpPr>
        <p:spPr>
          <a:xfrm>
            <a:off x="6787613" y="2333987"/>
            <a:ext cx="4076700" cy="646331"/>
          </a:xfrm>
          <a:prstGeom prst="rect">
            <a:avLst/>
          </a:prstGeom>
          <a:noFill/>
        </p:spPr>
        <p:txBody>
          <a:bodyPr wrap="square" rtlCol="0">
            <a:spAutoFit/>
          </a:bodyPr>
          <a:lstStyle/>
          <a:p>
            <a:pPr algn="ctr"/>
            <a:r>
              <a:rPr lang="fr-FR" b="1" dirty="0">
                <a:solidFill>
                  <a:srgbClr val="1A7079"/>
                </a:solidFill>
              </a:rPr>
              <a:t>La documentation d’accompagnement juridico-technique</a:t>
            </a:r>
          </a:p>
        </p:txBody>
      </p:sp>
      <p:sp>
        <p:nvSpPr>
          <p:cNvPr id="23" name="Title 1">
            <a:extLst>
              <a:ext uri="{FF2B5EF4-FFF2-40B4-BE49-F238E27FC236}">
                <a16:creationId xmlns:a16="http://schemas.microsoft.com/office/drawing/2014/main" id="{0C8FE02E-2502-45F3-92E1-F004EB2CF805}"/>
              </a:ext>
            </a:extLst>
          </p:cNvPr>
          <p:cNvSpPr txBox="1">
            <a:spLocks/>
          </p:cNvSpPr>
          <p:nvPr/>
        </p:nvSpPr>
        <p:spPr>
          <a:xfrm>
            <a:off x="546588" y="399712"/>
            <a:ext cx="7168662" cy="452032"/>
          </a:xfrm>
          <a:prstGeom prst="rect">
            <a:avLst/>
          </a:prstGeom>
        </p:spPr>
        <p:txBody>
          <a:bodyPr vert="horz" lIns="91440" tIns="45720" rIns="91440" bIns="45720" rtlCol="0" anchor="t">
            <a:noAutofit/>
          </a:bodyPr>
          <a:lstStyle>
            <a:lvl1pPr algn="l" defTabSz="914400" rtl="0" eaLnBrk="1" latinLnBrk="0" hangingPunct="1">
              <a:lnSpc>
                <a:spcPct val="90000"/>
              </a:lnSpc>
              <a:spcBef>
                <a:spcPct val="0"/>
              </a:spcBef>
              <a:buNone/>
              <a:defRPr sz="6000" b="1" kern="1200">
                <a:solidFill>
                  <a:schemeClr val="tx1"/>
                </a:solidFill>
                <a:latin typeface="+mn-lt"/>
                <a:ea typeface="+mj-ea"/>
                <a:cs typeface="+mj-cs"/>
              </a:defRPr>
            </a:lvl1pPr>
          </a:lstStyle>
          <a:p>
            <a:r>
              <a:rPr lang="fr-FR" sz="2800" noProof="1">
                <a:solidFill>
                  <a:srgbClr val="1A7079"/>
                </a:solidFill>
                <a:latin typeface="Trebuchet MS" panose="020B0603020202020204" pitchFamily="34" charset="0"/>
              </a:rPr>
              <a:t>LA DOCUMENTATION ET L’ACTUALITE Accessible sur le site de la branche</a:t>
            </a:r>
          </a:p>
          <a:p>
            <a:endParaRPr lang="fr-FR" sz="2800" noProof="1">
              <a:solidFill>
                <a:srgbClr val="1A7079"/>
              </a:solidFill>
              <a:latin typeface="Trebuchet MS" panose="020B0603020202020204" pitchFamily="34" charset="0"/>
            </a:endParaRPr>
          </a:p>
        </p:txBody>
      </p:sp>
      <p:sp>
        <p:nvSpPr>
          <p:cNvPr id="15" name="ZoneTexte 14">
            <a:extLst>
              <a:ext uri="{FF2B5EF4-FFF2-40B4-BE49-F238E27FC236}">
                <a16:creationId xmlns:a16="http://schemas.microsoft.com/office/drawing/2014/main" id="{2E0FE7B1-2485-446A-AD34-53E3A60E58EE}"/>
              </a:ext>
            </a:extLst>
          </p:cNvPr>
          <p:cNvSpPr txBox="1"/>
          <p:nvPr/>
        </p:nvSpPr>
        <p:spPr>
          <a:xfrm>
            <a:off x="2112512" y="4049987"/>
            <a:ext cx="1822987" cy="369332"/>
          </a:xfrm>
          <a:prstGeom prst="rect">
            <a:avLst/>
          </a:prstGeom>
          <a:noFill/>
        </p:spPr>
        <p:txBody>
          <a:bodyPr wrap="square" rtlCol="0">
            <a:spAutoFit/>
          </a:bodyPr>
          <a:lstStyle/>
          <a:p>
            <a:pPr algn="ctr"/>
            <a:r>
              <a:rPr lang="fr-FR" b="1" dirty="0">
                <a:solidFill>
                  <a:srgbClr val="1A7079"/>
                </a:solidFill>
              </a:rPr>
              <a:t>L’accord</a:t>
            </a:r>
          </a:p>
        </p:txBody>
      </p:sp>
      <p:sp>
        <p:nvSpPr>
          <p:cNvPr id="16" name="ZoneTexte 15">
            <a:extLst>
              <a:ext uri="{FF2B5EF4-FFF2-40B4-BE49-F238E27FC236}">
                <a16:creationId xmlns:a16="http://schemas.microsoft.com/office/drawing/2014/main" id="{238B12FC-6182-480A-9E29-7C7F13E683B6}"/>
              </a:ext>
            </a:extLst>
          </p:cNvPr>
          <p:cNvSpPr txBox="1"/>
          <p:nvPr/>
        </p:nvSpPr>
        <p:spPr>
          <a:xfrm>
            <a:off x="7341045" y="3702251"/>
            <a:ext cx="3198222" cy="369332"/>
          </a:xfrm>
          <a:prstGeom prst="rect">
            <a:avLst/>
          </a:prstGeom>
          <a:noFill/>
        </p:spPr>
        <p:txBody>
          <a:bodyPr wrap="square" rtlCol="0">
            <a:spAutoFit/>
          </a:bodyPr>
          <a:lstStyle/>
          <a:p>
            <a:pPr algn="ctr"/>
            <a:r>
              <a:rPr lang="fr-FR" b="1" dirty="0">
                <a:solidFill>
                  <a:srgbClr val="1A7079"/>
                </a:solidFill>
              </a:rPr>
              <a:t>Boite à outils</a:t>
            </a:r>
          </a:p>
        </p:txBody>
      </p:sp>
      <p:pic>
        <p:nvPicPr>
          <p:cNvPr id="17" name="Graphique 16" descr="Marketing">
            <a:extLst>
              <a:ext uri="{FF2B5EF4-FFF2-40B4-BE49-F238E27FC236}">
                <a16:creationId xmlns:a16="http://schemas.microsoft.com/office/drawing/2014/main" id="{89322E4D-6A08-463F-A153-2D104471CF43}"/>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10192167" y="594904"/>
            <a:ext cx="452032" cy="452032"/>
          </a:xfrm>
          <a:prstGeom prst="rect">
            <a:avLst/>
          </a:prstGeom>
        </p:spPr>
      </p:pic>
      <p:sp>
        <p:nvSpPr>
          <p:cNvPr id="2" name="Slide Number Placeholder 3">
            <a:extLst>
              <a:ext uri="{FF2B5EF4-FFF2-40B4-BE49-F238E27FC236}">
                <a16:creationId xmlns:a16="http://schemas.microsoft.com/office/drawing/2014/main" id="{70C56C37-4385-5946-0889-18F34579C141}"/>
              </a:ext>
            </a:extLst>
          </p:cNvPr>
          <p:cNvSpPr>
            <a:spLocks noGrp="1"/>
          </p:cNvSpPr>
          <p:nvPr>
            <p:ph type="sldNum" sz="quarter" idx="12"/>
          </p:nvPr>
        </p:nvSpPr>
        <p:spPr>
          <a:xfrm>
            <a:off x="10961892" y="6356350"/>
            <a:ext cx="391907" cy="365125"/>
          </a:xfrm>
        </p:spPr>
        <p:txBody>
          <a:bodyPr/>
          <a:lstStyle/>
          <a:p>
            <a:fld id="{2737FE23-76C1-5144-87C5-A6B73D758774}" type="slidenum">
              <a:rPr lang="fr-FR" smtClean="0">
                <a:solidFill>
                  <a:schemeClr val="tx1"/>
                </a:solidFill>
              </a:rPr>
              <a:pPr/>
              <a:t>5</a:t>
            </a:fld>
            <a:endParaRPr lang="fr-FR" dirty="0">
              <a:solidFill>
                <a:schemeClr val="tx1"/>
              </a:solidFill>
            </a:endParaRPr>
          </a:p>
        </p:txBody>
      </p:sp>
      <p:sp>
        <p:nvSpPr>
          <p:cNvPr id="4" name="ZoneTexte 3">
            <a:extLst>
              <a:ext uri="{FF2B5EF4-FFF2-40B4-BE49-F238E27FC236}">
                <a16:creationId xmlns:a16="http://schemas.microsoft.com/office/drawing/2014/main" id="{4A9A33CF-08B0-B0E1-1AAD-DF35F8C144B0}"/>
              </a:ext>
            </a:extLst>
          </p:cNvPr>
          <p:cNvSpPr txBox="1"/>
          <p:nvPr/>
        </p:nvSpPr>
        <p:spPr>
          <a:xfrm>
            <a:off x="7715250" y="611904"/>
            <a:ext cx="2578385" cy="369332"/>
          </a:xfrm>
          <a:prstGeom prst="rect">
            <a:avLst/>
          </a:prstGeom>
          <a:noFill/>
        </p:spPr>
        <p:txBody>
          <a:bodyPr wrap="square">
            <a:spAutoFit/>
          </a:bodyPr>
          <a:lstStyle/>
          <a:p>
            <a:r>
              <a:rPr kumimoji="0" lang="fr-FR" sz="1800" b="0" i="1" u="none" strike="noStrike" kern="1200" cap="none" spc="0" normalizeH="0" baseline="0" noProof="0" dirty="0">
                <a:ln>
                  <a:noFill/>
                </a:ln>
                <a:solidFill>
                  <a:srgbClr val="F99C05"/>
                </a:solidFill>
                <a:effectLst/>
                <a:uLnTx/>
                <a:uFillTx/>
                <a:latin typeface="Trebuchet MS" panose="020B0603020202020204" pitchFamily="34" charset="0"/>
                <a:ea typeface="+mn-ea"/>
                <a:cs typeface="+mn-cs"/>
              </a:rPr>
              <a:t>www.branche-dmt.fr</a:t>
            </a:r>
            <a:endParaRPr lang="fr-FR" dirty="0">
              <a:solidFill>
                <a:srgbClr val="F99C05"/>
              </a:solidFill>
            </a:endParaRPr>
          </a:p>
        </p:txBody>
      </p:sp>
    </p:spTree>
    <p:extLst>
      <p:ext uri="{BB962C8B-B14F-4D97-AF65-F5344CB8AC3E}">
        <p14:creationId xmlns:p14="http://schemas.microsoft.com/office/powerpoint/2010/main" val="37034936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Image 14">
            <a:extLst>
              <a:ext uri="{FF2B5EF4-FFF2-40B4-BE49-F238E27FC236}">
                <a16:creationId xmlns:a16="http://schemas.microsoft.com/office/drawing/2014/main" id="{B18D1503-DA41-4D12-AE6A-CF5C09D1DA52}"/>
              </a:ext>
            </a:extLst>
          </p:cNvPr>
          <p:cNvPicPr>
            <a:picLocks noChangeAspect="1"/>
          </p:cNvPicPr>
          <p:nvPr/>
        </p:nvPicPr>
        <p:blipFill>
          <a:blip r:embed="rId2"/>
          <a:stretch>
            <a:fillRect/>
          </a:stretch>
        </p:blipFill>
        <p:spPr>
          <a:xfrm>
            <a:off x="546588" y="6541778"/>
            <a:ext cx="5016814" cy="96925"/>
          </a:xfrm>
          <a:prstGeom prst="rect">
            <a:avLst/>
          </a:prstGeom>
        </p:spPr>
      </p:pic>
      <p:pic>
        <p:nvPicPr>
          <p:cNvPr id="16" name="Image 15">
            <a:extLst>
              <a:ext uri="{FF2B5EF4-FFF2-40B4-BE49-F238E27FC236}">
                <a16:creationId xmlns:a16="http://schemas.microsoft.com/office/drawing/2014/main" id="{8AC59027-0CC3-4B10-A6AC-02589751906C}"/>
              </a:ext>
            </a:extLst>
          </p:cNvPr>
          <p:cNvPicPr>
            <a:picLocks noChangeAspect="1"/>
          </p:cNvPicPr>
          <p:nvPr/>
        </p:nvPicPr>
        <p:blipFill>
          <a:blip r:embed="rId3"/>
          <a:stretch>
            <a:fillRect/>
          </a:stretch>
        </p:blipFill>
        <p:spPr>
          <a:xfrm>
            <a:off x="11418139" y="6246796"/>
            <a:ext cx="391907" cy="391907"/>
          </a:xfrm>
          <a:prstGeom prst="rect">
            <a:avLst/>
          </a:prstGeom>
        </p:spPr>
      </p:pic>
      <p:sp>
        <p:nvSpPr>
          <p:cNvPr id="11" name="Title 1">
            <a:extLst>
              <a:ext uri="{FF2B5EF4-FFF2-40B4-BE49-F238E27FC236}">
                <a16:creationId xmlns:a16="http://schemas.microsoft.com/office/drawing/2014/main" id="{6B9D9494-85C3-4E50-A355-97C4873FD4C2}"/>
              </a:ext>
            </a:extLst>
          </p:cNvPr>
          <p:cNvSpPr txBox="1">
            <a:spLocks/>
          </p:cNvSpPr>
          <p:nvPr/>
        </p:nvSpPr>
        <p:spPr>
          <a:xfrm>
            <a:off x="546588" y="346866"/>
            <a:ext cx="9993184" cy="452032"/>
          </a:xfrm>
          <a:prstGeom prst="rect">
            <a:avLst/>
          </a:prstGeom>
        </p:spPr>
        <p:txBody>
          <a:bodyPr vert="horz" lIns="91440" tIns="45720" rIns="91440" bIns="45720" rtlCol="0" anchor="t">
            <a:noAutofit/>
          </a:bodyPr>
          <a:lstStyle>
            <a:lvl1pPr algn="l" defTabSz="914400" rtl="0" eaLnBrk="1" latinLnBrk="0" hangingPunct="1">
              <a:lnSpc>
                <a:spcPct val="90000"/>
              </a:lnSpc>
              <a:spcBef>
                <a:spcPct val="0"/>
              </a:spcBef>
              <a:buNone/>
              <a:defRPr sz="6000" b="1" kern="1200">
                <a:solidFill>
                  <a:schemeClr val="tx1"/>
                </a:solidFill>
                <a:latin typeface="+mn-lt"/>
                <a:ea typeface="+mj-ea"/>
                <a:cs typeface="+mj-cs"/>
              </a:defRPr>
            </a:lvl1pPr>
          </a:lstStyle>
          <a:p>
            <a:r>
              <a:rPr lang="fr-FR" sz="2800" noProof="1">
                <a:solidFill>
                  <a:srgbClr val="1A7079"/>
                </a:solidFill>
                <a:latin typeface="Trebuchet MS" panose="020B0603020202020204" pitchFamily="34" charset="0"/>
              </a:rPr>
              <a:t>LA NOUVELLE CLASSIFICATION</a:t>
            </a:r>
          </a:p>
          <a:p>
            <a:r>
              <a:rPr lang="fr-FR" sz="2800" noProof="1">
                <a:solidFill>
                  <a:srgbClr val="1A7079"/>
                </a:solidFill>
                <a:latin typeface="Trebuchet MS" panose="020B0603020202020204" pitchFamily="34" charset="0"/>
              </a:rPr>
              <a:t>En synthèse</a:t>
            </a:r>
          </a:p>
        </p:txBody>
      </p:sp>
      <p:sp>
        <p:nvSpPr>
          <p:cNvPr id="12" name="ZoneTexte 11">
            <a:extLst>
              <a:ext uri="{FF2B5EF4-FFF2-40B4-BE49-F238E27FC236}">
                <a16:creationId xmlns:a16="http://schemas.microsoft.com/office/drawing/2014/main" id="{4BDB0169-1319-49BA-AA4C-6F4D13CE81D8}"/>
              </a:ext>
            </a:extLst>
          </p:cNvPr>
          <p:cNvSpPr txBox="1"/>
          <p:nvPr/>
        </p:nvSpPr>
        <p:spPr>
          <a:xfrm>
            <a:off x="546587" y="1238903"/>
            <a:ext cx="10871552" cy="3785652"/>
          </a:xfrm>
          <a:prstGeom prst="rect">
            <a:avLst/>
          </a:prstGeom>
          <a:noFill/>
        </p:spPr>
        <p:txBody>
          <a:bodyPr wrap="square" rtlCol="0">
            <a:spAutoFit/>
          </a:bodyPr>
          <a:lstStyle/>
          <a:p>
            <a:pPr algn="just">
              <a:spcBef>
                <a:spcPts val="300"/>
              </a:spcBef>
            </a:pPr>
            <a:r>
              <a:rPr lang="fr-FR" sz="1600" dirty="0">
                <a:uFill>
                  <a:solidFill>
                    <a:srgbClr val="C71652"/>
                  </a:solidFill>
                </a:uFill>
                <a:latin typeface="Trebuchet MS" panose="020B0603020202020204" pitchFamily="34" charset="0"/>
                <a:cs typeface="Times New Roman" panose="02020603050405020304" pitchFamily="18" charset="0"/>
              </a:rPr>
              <a:t>La classification résulte </a:t>
            </a:r>
            <a:r>
              <a:rPr lang="fr-FR" sz="1600" b="1" dirty="0">
                <a:solidFill>
                  <a:srgbClr val="1A7079"/>
                </a:solidFill>
                <a:uFill>
                  <a:solidFill>
                    <a:srgbClr val="C71652"/>
                  </a:solidFill>
                </a:uFill>
                <a:latin typeface="Trebuchet MS" panose="020B0603020202020204" pitchFamily="34" charset="0"/>
                <a:cs typeface="Times New Roman" panose="02020603050405020304" pitchFamily="18" charset="0"/>
              </a:rPr>
              <a:t>d’un ensemble de critères </a:t>
            </a:r>
            <a:r>
              <a:rPr lang="fr-FR" sz="1600" dirty="0">
                <a:uFill>
                  <a:solidFill>
                    <a:srgbClr val="C71652"/>
                  </a:solidFill>
                </a:uFill>
                <a:latin typeface="Trebuchet MS" panose="020B0603020202020204" pitchFamily="34" charset="0"/>
                <a:cs typeface="Times New Roman" panose="02020603050405020304" pitchFamily="18" charset="0"/>
              </a:rPr>
              <a:t>qui, combinés entre eux</a:t>
            </a:r>
            <a:r>
              <a:rPr lang="fr-FR" sz="1600" b="1" dirty="0">
                <a:solidFill>
                  <a:srgbClr val="C71652"/>
                </a:solidFill>
                <a:uFill>
                  <a:solidFill>
                    <a:srgbClr val="C71652"/>
                  </a:solidFill>
                </a:uFill>
                <a:latin typeface="Trebuchet MS" panose="020B0603020202020204" pitchFamily="34" charset="0"/>
                <a:cs typeface="Times New Roman" panose="02020603050405020304" pitchFamily="18" charset="0"/>
              </a:rPr>
              <a:t>, </a:t>
            </a:r>
            <a:r>
              <a:rPr lang="fr-FR" sz="1600" b="1" dirty="0">
                <a:solidFill>
                  <a:srgbClr val="1A7079"/>
                </a:solidFill>
                <a:uFill>
                  <a:solidFill>
                    <a:srgbClr val="C71652"/>
                  </a:solidFill>
                </a:uFill>
                <a:latin typeface="Trebuchet MS" panose="020B0603020202020204" pitchFamily="34" charset="0"/>
                <a:cs typeface="Times New Roman" panose="02020603050405020304" pitchFamily="18" charset="0"/>
              </a:rPr>
              <a:t>permettent de définir le niveau de positionnement </a:t>
            </a:r>
            <a:r>
              <a:rPr lang="fr-FR" sz="1600" dirty="0">
                <a:uFill>
                  <a:solidFill>
                    <a:srgbClr val="C71652"/>
                  </a:solidFill>
                </a:uFill>
                <a:latin typeface="Trebuchet MS" panose="020B0603020202020204" pitchFamily="34" charset="0"/>
                <a:cs typeface="Times New Roman" panose="02020603050405020304" pitchFamily="18" charset="0"/>
              </a:rPr>
              <a:t>de l’emploi dans l’entreprise.  </a:t>
            </a:r>
            <a:r>
              <a:rPr lang="fr-FR" b="1" dirty="0">
                <a:solidFill>
                  <a:srgbClr val="1A7079"/>
                </a:solidFill>
                <a:uFill>
                  <a:solidFill>
                    <a:srgbClr val="C71652"/>
                  </a:solidFill>
                </a:uFill>
                <a:latin typeface="Trebuchet MS" panose="020B0603020202020204" pitchFamily="34" charset="0"/>
                <a:cs typeface="Times New Roman" panose="02020603050405020304" pitchFamily="18" charset="0"/>
                <a:sym typeface="Wingdings" panose="05000000000000000000" pitchFamily="2" charset="2"/>
              </a:rPr>
              <a:t> Le classement</a:t>
            </a:r>
            <a:endParaRPr lang="fr-FR" sz="1600" b="1" dirty="0">
              <a:solidFill>
                <a:srgbClr val="1A7079"/>
              </a:solidFill>
              <a:uFill>
                <a:solidFill>
                  <a:srgbClr val="C71652"/>
                </a:solidFill>
              </a:uFill>
              <a:latin typeface="Trebuchet MS" panose="020B0603020202020204" pitchFamily="34" charset="0"/>
              <a:cs typeface="Times New Roman" panose="02020603050405020304" pitchFamily="18" charset="0"/>
            </a:endParaRPr>
          </a:p>
          <a:p>
            <a:pPr algn="just">
              <a:spcBef>
                <a:spcPts val="300"/>
              </a:spcBef>
            </a:pPr>
            <a:r>
              <a:rPr lang="fr-FR" sz="1600" dirty="0">
                <a:uFill>
                  <a:solidFill>
                    <a:srgbClr val="C71652"/>
                  </a:solidFill>
                </a:uFill>
                <a:latin typeface="Trebuchet MS" panose="020B0603020202020204" pitchFamily="34" charset="0"/>
                <a:cs typeface="Times New Roman" panose="02020603050405020304" pitchFamily="18" charset="0"/>
              </a:rPr>
              <a:t>La méthode de classification comprend </a:t>
            </a:r>
            <a:r>
              <a:rPr lang="fr-FR" sz="1600" b="1" dirty="0">
                <a:solidFill>
                  <a:srgbClr val="1A7079"/>
                </a:solidFill>
                <a:uFill>
                  <a:solidFill>
                    <a:srgbClr val="C71652"/>
                  </a:solidFill>
                </a:uFill>
                <a:latin typeface="Trebuchet MS" panose="020B0603020202020204" pitchFamily="34" charset="0"/>
                <a:cs typeface="Times New Roman" panose="02020603050405020304" pitchFamily="18" charset="0"/>
              </a:rPr>
              <a:t>7  hiérarchisés</a:t>
            </a:r>
            <a:r>
              <a:rPr lang="fr-FR" sz="1600" dirty="0">
                <a:solidFill>
                  <a:srgbClr val="1A7079"/>
                </a:solidFill>
                <a:uFill>
                  <a:solidFill>
                    <a:srgbClr val="C71652"/>
                  </a:solidFill>
                </a:uFill>
                <a:latin typeface="Trebuchet MS" panose="020B0603020202020204" pitchFamily="34" charset="0"/>
                <a:cs typeface="Times New Roman" panose="02020603050405020304" pitchFamily="18" charset="0"/>
              </a:rPr>
              <a:t> </a:t>
            </a:r>
            <a:r>
              <a:rPr lang="fr-FR" sz="1600" dirty="0">
                <a:uFill>
                  <a:solidFill>
                    <a:srgbClr val="C71652"/>
                  </a:solidFill>
                </a:uFill>
                <a:latin typeface="Trebuchet MS" panose="020B0603020202020204" pitchFamily="34" charset="0"/>
                <a:cs typeface="Times New Roman" panose="02020603050405020304" pitchFamily="18" charset="0"/>
              </a:rPr>
              <a:t>en fonction de </a:t>
            </a:r>
            <a:r>
              <a:rPr lang="fr-FR" sz="1600" b="1" dirty="0">
                <a:solidFill>
                  <a:srgbClr val="1A7079"/>
                </a:solidFill>
                <a:uFill>
                  <a:solidFill>
                    <a:srgbClr val="C71652"/>
                  </a:solidFill>
                </a:uFill>
                <a:latin typeface="Trebuchet MS" panose="020B0603020202020204" pitchFamily="34" charset="0"/>
                <a:cs typeface="Times New Roman" panose="02020603050405020304" pitchFamily="18" charset="0"/>
              </a:rPr>
              <a:t>degrés croissants d’exigence </a:t>
            </a:r>
            <a:r>
              <a:rPr lang="fr-FR" sz="1600" dirty="0">
                <a:uFill>
                  <a:solidFill>
                    <a:srgbClr val="C71652"/>
                  </a:solidFill>
                </a:uFill>
                <a:latin typeface="Trebuchet MS" panose="020B0603020202020204" pitchFamily="34" charset="0"/>
                <a:cs typeface="Times New Roman" panose="02020603050405020304" pitchFamily="18" charset="0"/>
              </a:rPr>
              <a:t>liés à </a:t>
            </a:r>
            <a:r>
              <a:rPr lang="fr-FR" sz="1600" b="1" dirty="0">
                <a:solidFill>
                  <a:srgbClr val="1A7079"/>
                </a:solidFill>
                <a:uFill>
                  <a:solidFill>
                    <a:srgbClr val="C71652"/>
                  </a:solidFill>
                </a:uFill>
                <a:latin typeface="Trebuchet MS" panose="020B0603020202020204" pitchFamily="34" charset="0"/>
                <a:cs typeface="Times New Roman" panose="02020603050405020304" pitchFamily="18" charset="0"/>
              </a:rPr>
              <a:t>3 critères transversaux :</a:t>
            </a:r>
            <a:r>
              <a:rPr lang="fr-FR" sz="1600" dirty="0">
                <a:uFill>
                  <a:solidFill>
                    <a:srgbClr val="C71652"/>
                  </a:solidFill>
                </a:uFill>
                <a:latin typeface="Trebuchet MS" panose="020B0603020202020204" pitchFamily="34" charset="0"/>
                <a:cs typeface="Times New Roman" panose="02020603050405020304" pitchFamily="18" charset="0"/>
              </a:rPr>
              <a:t> </a:t>
            </a:r>
          </a:p>
          <a:p>
            <a:pPr marL="285750" indent="-285750" algn="just">
              <a:spcBef>
                <a:spcPts val="300"/>
              </a:spcBef>
              <a:spcAft>
                <a:spcPts val="600"/>
              </a:spcAft>
              <a:buFont typeface="Arial" panose="020B0604020202020204" pitchFamily="34" charset="0"/>
              <a:buChar char="•"/>
            </a:pPr>
            <a:r>
              <a:rPr lang="fr-FR" sz="1600" b="1" dirty="0">
                <a:solidFill>
                  <a:srgbClr val="C71652"/>
                </a:solidFill>
                <a:uFill>
                  <a:solidFill>
                    <a:srgbClr val="C71652"/>
                  </a:solidFill>
                </a:uFill>
                <a:latin typeface="Trebuchet MS" panose="020B0603020202020204" pitchFamily="34" charset="0"/>
                <a:cs typeface="Times New Roman" panose="02020603050405020304" pitchFamily="18" charset="0"/>
              </a:rPr>
              <a:t>Technicité</a:t>
            </a:r>
            <a:r>
              <a:rPr lang="fr-FR" sz="1600" dirty="0">
                <a:uFill>
                  <a:solidFill>
                    <a:srgbClr val="C71652"/>
                  </a:solidFill>
                </a:uFill>
                <a:latin typeface="Trebuchet MS" panose="020B0603020202020204" pitchFamily="34" charset="0"/>
                <a:cs typeface="Times New Roman" panose="02020603050405020304" pitchFamily="18" charset="0"/>
              </a:rPr>
              <a:t> qui permet de mesurer la complexité, le degré de technique, les connaissances et les pratiques associés à la tenue de l’emploi</a:t>
            </a:r>
          </a:p>
          <a:p>
            <a:pPr marL="285750" indent="-285750" algn="just">
              <a:spcBef>
                <a:spcPts val="300"/>
              </a:spcBef>
              <a:spcAft>
                <a:spcPts val="600"/>
              </a:spcAft>
              <a:buFont typeface="Arial" panose="020B0604020202020204" pitchFamily="34" charset="0"/>
              <a:buChar char="•"/>
            </a:pPr>
            <a:r>
              <a:rPr lang="fr-FR" sz="1600" b="1" dirty="0">
                <a:solidFill>
                  <a:srgbClr val="1A7079"/>
                </a:solidFill>
                <a:uFill>
                  <a:solidFill>
                    <a:srgbClr val="C71652"/>
                  </a:solidFill>
                </a:uFill>
                <a:latin typeface="Trebuchet MS" panose="020B0603020202020204" pitchFamily="34" charset="0"/>
                <a:cs typeface="Times New Roman" panose="02020603050405020304" pitchFamily="18" charset="0"/>
              </a:rPr>
              <a:t>Responsabilité</a:t>
            </a:r>
            <a:r>
              <a:rPr lang="fr-FR" sz="1600" dirty="0">
                <a:uFill>
                  <a:solidFill>
                    <a:srgbClr val="C71652"/>
                  </a:solidFill>
                </a:uFill>
                <a:latin typeface="Trebuchet MS" panose="020B0603020202020204" pitchFamily="34" charset="0"/>
                <a:cs typeface="Times New Roman" panose="02020603050405020304" pitchFamily="18" charset="0"/>
              </a:rPr>
              <a:t> qui mesure le rôle et le type de contribution associés à la tenue de l’emploi</a:t>
            </a:r>
          </a:p>
          <a:p>
            <a:pPr marL="285750" indent="-285750" algn="just">
              <a:spcBef>
                <a:spcPts val="300"/>
              </a:spcBef>
              <a:buFont typeface="Arial" panose="020B0604020202020204" pitchFamily="34" charset="0"/>
              <a:buChar char="•"/>
            </a:pPr>
            <a:r>
              <a:rPr lang="fr-FR" sz="1600" b="1" dirty="0">
                <a:solidFill>
                  <a:srgbClr val="F99C05"/>
                </a:solidFill>
                <a:uFill>
                  <a:solidFill>
                    <a:srgbClr val="C71652"/>
                  </a:solidFill>
                </a:uFill>
                <a:latin typeface="Trebuchet MS" panose="020B0603020202020204" pitchFamily="34" charset="0"/>
                <a:cs typeface="Times New Roman" panose="02020603050405020304" pitchFamily="18" charset="0"/>
              </a:rPr>
              <a:t>Autonomie</a:t>
            </a:r>
            <a:r>
              <a:rPr lang="fr-FR" sz="1600" dirty="0">
                <a:uFill>
                  <a:solidFill>
                    <a:srgbClr val="C71652"/>
                  </a:solidFill>
                </a:uFill>
                <a:latin typeface="Trebuchet MS" panose="020B0603020202020204" pitchFamily="34" charset="0"/>
                <a:cs typeface="Times New Roman" panose="02020603050405020304" pitchFamily="18" charset="0"/>
              </a:rPr>
              <a:t> qui correspond à la liberté d’action, de décision et d’initiative associée à la tenue de l’emploi</a:t>
            </a:r>
          </a:p>
          <a:p>
            <a:pPr algn="just">
              <a:spcBef>
                <a:spcPts val="300"/>
              </a:spcBef>
            </a:pPr>
            <a:endParaRPr lang="fr-FR" sz="1600" dirty="0">
              <a:uFill>
                <a:solidFill>
                  <a:srgbClr val="C71652"/>
                </a:solidFill>
              </a:uFill>
              <a:latin typeface="Trebuchet MS" panose="020B0603020202020204" pitchFamily="34" charset="0"/>
              <a:cs typeface="Times New Roman" panose="02020603050405020304" pitchFamily="18" charset="0"/>
            </a:endParaRPr>
          </a:p>
          <a:p>
            <a:pPr algn="just">
              <a:spcBef>
                <a:spcPts val="300"/>
              </a:spcBef>
            </a:pPr>
            <a:r>
              <a:rPr lang="fr-FR" sz="1600" dirty="0">
                <a:uFill>
                  <a:solidFill>
                    <a:srgbClr val="C71652"/>
                  </a:solidFill>
                </a:uFill>
                <a:latin typeface="Trebuchet MS" panose="020B0603020202020204" pitchFamily="34" charset="0"/>
                <a:cs typeface="Times New Roman" panose="02020603050405020304" pitchFamily="18" charset="0"/>
              </a:rPr>
              <a:t>En fonction des spécificités et des exigences attachées à l’emploi considéré, </a:t>
            </a:r>
            <a:r>
              <a:rPr lang="fr-FR" sz="1600" b="1" dirty="0">
                <a:solidFill>
                  <a:srgbClr val="1A7079"/>
                </a:solidFill>
                <a:uFill>
                  <a:solidFill>
                    <a:srgbClr val="C71652"/>
                  </a:solidFill>
                </a:uFill>
                <a:latin typeface="Trebuchet MS" panose="020B0603020202020204" pitchFamily="34" charset="0"/>
                <a:cs typeface="Times New Roman" panose="02020603050405020304" pitchFamily="18" charset="0"/>
              </a:rPr>
              <a:t>l’entreprise doit déterminer pour chaque critère classant un degré de 1 à 7.</a:t>
            </a:r>
            <a:r>
              <a:rPr lang="fr-FR" sz="1600" dirty="0">
                <a:solidFill>
                  <a:srgbClr val="1A7079"/>
                </a:solidFill>
                <a:uFill>
                  <a:solidFill>
                    <a:srgbClr val="C71652"/>
                  </a:solidFill>
                </a:uFill>
                <a:latin typeface="Trebuchet MS" panose="020B0603020202020204" pitchFamily="34" charset="0"/>
                <a:cs typeface="Times New Roman" panose="02020603050405020304" pitchFamily="18" charset="0"/>
              </a:rPr>
              <a:t>  </a:t>
            </a:r>
            <a:r>
              <a:rPr lang="fr-FR" sz="1600" dirty="0">
                <a:uFill>
                  <a:solidFill>
                    <a:srgbClr val="C71652"/>
                  </a:solidFill>
                </a:uFill>
                <a:latin typeface="Trebuchet MS" panose="020B0603020202020204" pitchFamily="34" charset="0"/>
                <a:cs typeface="Times New Roman" panose="02020603050405020304" pitchFamily="18" charset="0"/>
              </a:rPr>
              <a:t>Chaque emploi est </a:t>
            </a:r>
            <a:r>
              <a:rPr lang="fr-FR" sz="1600" b="1" dirty="0">
                <a:solidFill>
                  <a:srgbClr val="F99C05"/>
                </a:solidFill>
                <a:uFill>
                  <a:solidFill>
                    <a:srgbClr val="C71652"/>
                  </a:solidFill>
                </a:uFill>
                <a:latin typeface="Trebuchet MS" panose="020B0603020202020204" pitchFamily="34" charset="0"/>
                <a:cs typeface="Times New Roman" panose="02020603050405020304" pitchFamily="18" charset="0"/>
              </a:rPr>
              <a:t>classé en fonction de la somme qui est obtenue pour chaque critère.</a:t>
            </a:r>
          </a:p>
          <a:p>
            <a:pPr algn="just">
              <a:spcBef>
                <a:spcPts val="300"/>
              </a:spcBef>
            </a:pPr>
            <a:endParaRPr lang="fr-FR" sz="1600" dirty="0">
              <a:uFill>
                <a:solidFill>
                  <a:srgbClr val="C71652"/>
                </a:solidFill>
              </a:uFill>
              <a:latin typeface="Trebuchet MS" panose="020B0603020202020204" pitchFamily="34" charset="0"/>
              <a:cs typeface="Times New Roman" panose="02020603050405020304" pitchFamily="18" charset="0"/>
            </a:endParaRPr>
          </a:p>
        </p:txBody>
      </p:sp>
      <p:pic>
        <p:nvPicPr>
          <p:cNvPr id="7" name="Image 6">
            <a:extLst>
              <a:ext uri="{FF2B5EF4-FFF2-40B4-BE49-F238E27FC236}">
                <a16:creationId xmlns:a16="http://schemas.microsoft.com/office/drawing/2014/main" id="{420F6091-269B-4DAC-AA9A-BC6BAC47D475}"/>
              </a:ext>
            </a:extLst>
          </p:cNvPr>
          <p:cNvPicPr>
            <a:picLocks noChangeAspect="1"/>
          </p:cNvPicPr>
          <p:nvPr/>
        </p:nvPicPr>
        <p:blipFill>
          <a:blip r:embed="rId4"/>
          <a:stretch>
            <a:fillRect/>
          </a:stretch>
        </p:blipFill>
        <p:spPr>
          <a:xfrm>
            <a:off x="773861" y="4828189"/>
            <a:ext cx="3182408" cy="1534219"/>
          </a:xfrm>
          <a:prstGeom prst="rect">
            <a:avLst/>
          </a:prstGeom>
        </p:spPr>
      </p:pic>
      <p:pic>
        <p:nvPicPr>
          <p:cNvPr id="4" name="Picture 3">
            <a:extLst>
              <a:ext uri="{FF2B5EF4-FFF2-40B4-BE49-F238E27FC236}">
                <a16:creationId xmlns:a16="http://schemas.microsoft.com/office/drawing/2014/main" id="{9F8676A8-040D-123B-8BC5-5D9B9BEF8EBF}"/>
              </a:ext>
            </a:extLst>
          </p:cNvPr>
          <p:cNvPicPr>
            <a:picLocks noChangeAspect="1"/>
          </p:cNvPicPr>
          <p:nvPr/>
        </p:nvPicPr>
        <p:blipFill rotWithShape="1">
          <a:blip r:embed="rId5"/>
          <a:srcRect r="22064" b="6645"/>
          <a:stretch/>
        </p:blipFill>
        <p:spPr>
          <a:xfrm>
            <a:off x="8054738" y="4648818"/>
            <a:ext cx="3363401" cy="1892960"/>
          </a:xfrm>
          <a:prstGeom prst="rect">
            <a:avLst/>
          </a:prstGeom>
        </p:spPr>
      </p:pic>
      <p:sp>
        <p:nvSpPr>
          <p:cNvPr id="10" name="Zone de texte 2">
            <a:extLst>
              <a:ext uri="{FF2B5EF4-FFF2-40B4-BE49-F238E27FC236}">
                <a16:creationId xmlns:a16="http://schemas.microsoft.com/office/drawing/2014/main" id="{688F3C55-1B93-E643-8297-6F4847EE329F}"/>
              </a:ext>
            </a:extLst>
          </p:cNvPr>
          <p:cNvSpPr txBox="1">
            <a:spLocks noChangeArrowheads="1"/>
          </p:cNvSpPr>
          <p:nvPr/>
        </p:nvSpPr>
        <p:spPr bwMode="auto">
          <a:xfrm>
            <a:off x="6343967" y="3063557"/>
            <a:ext cx="617220" cy="704850"/>
          </a:xfrm>
          <a:prstGeom prst="rect">
            <a:avLst/>
          </a:prstGeom>
          <a:noFill/>
          <a:ln w="9525">
            <a:noFill/>
            <a:miter lim="800000"/>
            <a:headEnd/>
            <a:tailEnd/>
          </a:ln>
        </p:spPr>
        <p:txBody>
          <a:bodyPr rot="0" vert="horz" wrap="square" lIns="91440" tIns="45720" rIns="91440" bIns="45720" anchor="ctr" anchorCtr="0">
            <a:noAutofit/>
          </a:bodyPr>
          <a:lstStyle/>
          <a:p>
            <a:pPr algn="ctr">
              <a:lnSpc>
                <a:spcPct val="107000"/>
              </a:lnSpc>
              <a:spcAft>
                <a:spcPts val="800"/>
              </a:spcAft>
            </a:pPr>
            <a:r>
              <a:rPr lang="fr-FR" sz="1100">
                <a:effectLst/>
                <a:latin typeface="Calibri" panose="020F0502020204030204" pitchFamily="34" charset="0"/>
                <a:ea typeface="Calibri" panose="020F0502020204030204" pitchFamily="34" charset="0"/>
                <a:cs typeface="Times New Roman" panose="02020603050405020304" pitchFamily="18" charset="0"/>
              </a:rPr>
              <a:t>17</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19" name="Picture 18">
            <a:extLst>
              <a:ext uri="{FF2B5EF4-FFF2-40B4-BE49-F238E27FC236}">
                <a16:creationId xmlns:a16="http://schemas.microsoft.com/office/drawing/2014/main" id="{0A16E0D2-5780-2E8F-704F-0F4F2142A40F}"/>
              </a:ext>
            </a:extLst>
          </p:cNvPr>
          <p:cNvPicPr>
            <a:picLocks noChangeAspect="1"/>
          </p:cNvPicPr>
          <p:nvPr/>
        </p:nvPicPr>
        <p:blipFill>
          <a:blip r:embed="rId6"/>
          <a:stretch>
            <a:fillRect/>
          </a:stretch>
        </p:blipFill>
        <p:spPr>
          <a:xfrm>
            <a:off x="4639377" y="5146511"/>
            <a:ext cx="3253914" cy="870388"/>
          </a:xfrm>
          <a:prstGeom prst="rect">
            <a:avLst/>
          </a:prstGeom>
        </p:spPr>
      </p:pic>
      <p:sp>
        <p:nvSpPr>
          <p:cNvPr id="2" name="Slide Number Placeholder 3">
            <a:extLst>
              <a:ext uri="{FF2B5EF4-FFF2-40B4-BE49-F238E27FC236}">
                <a16:creationId xmlns:a16="http://schemas.microsoft.com/office/drawing/2014/main" id="{B5A3C2D8-1F6A-16A1-4C41-2705AE334C25}"/>
              </a:ext>
            </a:extLst>
          </p:cNvPr>
          <p:cNvSpPr>
            <a:spLocks noGrp="1"/>
          </p:cNvSpPr>
          <p:nvPr>
            <p:ph type="sldNum" sz="quarter" idx="12"/>
          </p:nvPr>
        </p:nvSpPr>
        <p:spPr>
          <a:xfrm>
            <a:off x="10961892" y="6356350"/>
            <a:ext cx="391907" cy="365125"/>
          </a:xfrm>
        </p:spPr>
        <p:txBody>
          <a:bodyPr/>
          <a:lstStyle/>
          <a:p>
            <a:fld id="{2737FE23-76C1-5144-87C5-A6B73D758774}" type="slidenum">
              <a:rPr lang="fr-FR" smtClean="0">
                <a:solidFill>
                  <a:schemeClr val="tx1"/>
                </a:solidFill>
              </a:rPr>
              <a:pPr/>
              <a:t>6</a:t>
            </a:fld>
            <a:endParaRPr lang="fr-FR" dirty="0">
              <a:solidFill>
                <a:schemeClr val="tx1"/>
              </a:solidFill>
            </a:endParaRPr>
          </a:p>
        </p:txBody>
      </p:sp>
    </p:spTree>
    <p:extLst>
      <p:ext uri="{BB962C8B-B14F-4D97-AF65-F5344CB8AC3E}">
        <p14:creationId xmlns:p14="http://schemas.microsoft.com/office/powerpoint/2010/main" val="260703615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Title 1">
            <a:extLst>
              <a:ext uri="{FF2B5EF4-FFF2-40B4-BE49-F238E27FC236}">
                <a16:creationId xmlns:a16="http://schemas.microsoft.com/office/drawing/2014/main" id="{F044E301-4397-4E5F-B100-3430E05BDF49}"/>
              </a:ext>
            </a:extLst>
          </p:cNvPr>
          <p:cNvSpPr txBox="1">
            <a:spLocks/>
          </p:cNvSpPr>
          <p:nvPr/>
        </p:nvSpPr>
        <p:spPr>
          <a:xfrm>
            <a:off x="546588" y="346866"/>
            <a:ext cx="9993184" cy="452032"/>
          </a:xfrm>
          <a:prstGeom prst="rect">
            <a:avLst/>
          </a:prstGeom>
        </p:spPr>
        <p:txBody>
          <a:bodyPr vert="horz" lIns="91440" tIns="45720" rIns="91440" bIns="45720" rtlCol="0" anchor="t">
            <a:noAutofit/>
          </a:bodyPr>
          <a:lstStyle>
            <a:lvl1pPr algn="l" defTabSz="914400" rtl="0" eaLnBrk="1" latinLnBrk="0" hangingPunct="1">
              <a:lnSpc>
                <a:spcPct val="90000"/>
              </a:lnSpc>
              <a:spcBef>
                <a:spcPct val="0"/>
              </a:spcBef>
              <a:buNone/>
              <a:defRPr sz="6000" b="1" kern="1200">
                <a:solidFill>
                  <a:schemeClr val="tx1"/>
                </a:solidFill>
                <a:latin typeface="+mn-lt"/>
                <a:ea typeface="+mj-ea"/>
                <a:cs typeface="+mj-cs"/>
              </a:defRPr>
            </a:lvl1pPr>
          </a:lstStyle>
          <a:p>
            <a:r>
              <a:rPr lang="fr-FR" sz="2800" noProof="1">
                <a:solidFill>
                  <a:srgbClr val="1A7079"/>
                </a:solidFill>
                <a:latin typeface="Trebuchet MS" panose="020B0603020202020204" pitchFamily="34" charset="0"/>
              </a:rPr>
              <a:t>LA CLASSIFICATION CONVENTIONNELLE</a:t>
            </a:r>
          </a:p>
          <a:p>
            <a:r>
              <a:rPr lang="fr-FR" sz="2800" noProof="1">
                <a:solidFill>
                  <a:srgbClr val="1A7079"/>
                </a:solidFill>
                <a:latin typeface="Trebuchet MS" panose="020B0603020202020204" pitchFamily="34" charset="0"/>
              </a:rPr>
              <a:t>Chaque emploi doit être évalué</a:t>
            </a:r>
          </a:p>
        </p:txBody>
      </p:sp>
      <p:pic>
        <p:nvPicPr>
          <p:cNvPr id="20" name="Image 19">
            <a:extLst>
              <a:ext uri="{FF2B5EF4-FFF2-40B4-BE49-F238E27FC236}">
                <a16:creationId xmlns:a16="http://schemas.microsoft.com/office/drawing/2014/main" id="{E66590D5-6B48-4E72-8B60-63CB74FB0C20}"/>
              </a:ext>
            </a:extLst>
          </p:cNvPr>
          <p:cNvPicPr>
            <a:picLocks noChangeAspect="1"/>
          </p:cNvPicPr>
          <p:nvPr/>
        </p:nvPicPr>
        <p:blipFill>
          <a:blip r:embed="rId2"/>
          <a:stretch>
            <a:fillRect/>
          </a:stretch>
        </p:blipFill>
        <p:spPr>
          <a:xfrm>
            <a:off x="546588" y="6541778"/>
            <a:ext cx="5016814" cy="96925"/>
          </a:xfrm>
          <a:prstGeom prst="rect">
            <a:avLst/>
          </a:prstGeom>
        </p:spPr>
      </p:pic>
      <p:pic>
        <p:nvPicPr>
          <p:cNvPr id="24" name="Graphique 23" descr="Marketing">
            <a:extLst>
              <a:ext uri="{FF2B5EF4-FFF2-40B4-BE49-F238E27FC236}">
                <a16:creationId xmlns:a16="http://schemas.microsoft.com/office/drawing/2014/main" id="{68E3936A-31FF-4172-AB75-CDB95B96020D}"/>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0188450" y="346865"/>
            <a:ext cx="702644" cy="702644"/>
          </a:xfrm>
          <a:prstGeom prst="rect">
            <a:avLst/>
          </a:prstGeom>
        </p:spPr>
      </p:pic>
      <p:sp>
        <p:nvSpPr>
          <p:cNvPr id="28" name="ZoneTexte 27">
            <a:extLst>
              <a:ext uri="{FF2B5EF4-FFF2-40B4-BE49-F238E27FC236}">
                <a16:creationId xmlns:a16="http://schemas.microsoft.com/office/drawing/2014/main" id="{8C333E52-6E45-4F71-8545-D51CCFE3E2A5}"/>
              </a:ext>
            </a:extLst>
          </p:cNvPr>
          <p:cNvSpPr txBox="1"/>
          <p:nvPr/>
        </p:nvSpPr>
        <p:spPr>
          <a:xfrm>
            <a:off x="848020" y="3497527"/>
            <a:ext cx="9553815" cy="584775"/>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fr-FR" sz="1600" i="0" u="none" strike="noStrike" kern="0" cap="none" spc="0" normalizeH="0" baseline="0" noProof="0" dirty="0">
                <a:ln>
                  <a:noFill/>
                </a:ln>
                <a:solidFill>
                  <a:srgbClr val="1A7079"/>
                </a:solidFill>
                <a:effectLst/>
                <a:uLnTx/>
                <a:uFillTx/>
                <a:latin typeface="NavalGroup Sans Light"/>
              </a:rPr>
              <a:t>Respecter les règles de la nouvelle classification et suivre la méthode recommandée par la CPPNI élude les risques de mauvais déploiement et de contentieux potentiel induit.</a:t>
            </a:r>
          </a:p>
        </p:txBody>
      </p:sp>
      <p:pic>
        <p:nvPicPr>
          <p:cNvPr id="30" name="Image 29">
            <a:extLst>
              <a:ext uri="{FF2B5EF4-FFF2-40B4-BE49-F238E27FC236}">
                <a16:creationId xmlns:a16="http://schemas.microsoft.com/office/drawing/2014/main" id="{6DFED867-131C-4FEB-92AD-73C5D3B72BB5}"/>
              </a:ext>
            </a:extLst>
          </p:cNvPr>
          <p:cNvPicPr>
            <a:picLocks noChangeAspect="1"/>
          </p:cNvPicPr>
          <p:nvPr/>
        </p:nvPicPr>
        <p:blipFill>
          <a:blip r:embed="rId5"/>
          <a:stretch>
            <a:fillRect/>
          </a:stretch>
        </p:blipFill>
        <p:spPr>
          <a:xfrm>
            <a:off x="11418139" y="6246796"/>
            <a:ext cx="391907" cy="391907"/>
          </a:xfrm>
          <a:prstGeom prst="rect">
            <a:avLst/>
          </a:prstGeom>
        </p:spPr>
      </p:pic>
      <p:pic>
        <p:nvPicPr>
          <p:cNvPr id="32" name="Graphique 31" descr="Signe du pouce levé ">
            <a:extLst>
              <a:ext uri="{FF2B5EF4-FFF2-40B4-BE49-F238E27FC236}">
                <a16:creationId xmlns:a16="http://schemas.microsoft.com/office/drawing/2014/main" id="{42F3CBC5-66A8-4529-9C76-657D0C1438BC}"/>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10615171" y="3958089"/>
            <a:ext cx="702644" cy="702644"/>
          </a:xfrm>
          <a:prstGeom prst="rect">
            <a:avLst/>
          </a:prstGeom>
        </p:spPr>
      </p:pic>
      <p:sp>
        <p:nvSpPr>
          <p:cNvPr id="33" name="ZoneTexte 32">
            <a:extLst>
              <a:ext uri="{FF2B5EF4-FFF2-40B4-BE49-F238E27FC236}">
                <a16:creationId xmlns:a16="http://schemas.microsoft.com/office/drawing/2014/main" id="{DB2BB9AA-9E37-47F8-8820-964D50831B22}"/>
              </a:ext>
            </a:extLst>
          </p:cNvPr>
          <p:cNvSpPr txBox="1"/>
          <p:nvPr/>
        </p:nvSpPr>
        <p:spPr>
          <a:xfrm>
            <a:off x="848021" y="3109641"/>
            <a:ext cx="9553815" cy="338554"/>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fr-FR" sz="1600" i="0" u="none" strike="noStrike" kern="0" cap="none" spc="0" normalizeH="0" baseline="0" noProof="0" dirty="0">
                <a:ln>
                  <a:noFill/>
                </a:ln>
                <a:solidFill>
                  <a:srgbClr val="1A7079"/>
                </a:solidFill>
                <a:effectLst/>
                <a:uLnTx/>
                <a:uFillTx/>
                <a:latin typeface="NavalGroup Sans Light"/>
              </a:rPr>
              <a:t>Le principe du nouveau système est bien d’évaluer les emplois tenus selon le processus en 3 étapes.</a:t>
            </a:r>
          </a:p>
        </p:txBody>
      </p:sp>
      <p:sp>
        <p:nvSpPr>
          <p:cNvPr id="34" name="ZoneTexte 33">
            <a:extLst>
              <a:ext uri="{FF2B5EF4-FFF2-40B4-BE49-F238E27FC236}">
                <a16:creationId xmlns:a16="http://schemas.microsoft.com/office/drawing/2014/main" id="{BD8074E5-D0E4-41EE-8359-0864009172C9}"/>
              </a:ext>
            </a:extLst>
          </p:cNvPr>
          <p:cNvSpPr txBox="1"/>
          <p:nvPr/>
        </p:nvSpPr>
        <p:spPr>
          <a:xfrm>
            <a:off x="7785641" y="520557"/>
            <a:ext cx="2533332" cy="646331"/>
          </a:xfrm>
          <a:prstGeom prst="rect">
            <a:avLst/>
          </a:prstGeom>
          <a:noFill/>
        </p:spPr>
        <p:txBody>
          <a:bodyPr wrap="square" rtlCol="0">
            <a:spAutoFit/>
          </a:bodyPr>
          <a:lstStyle/>
          <a:p>
            <a:pPr>
              <a:defRPr/>
            </a:pPr>
            <a:r>
              <a:rPr kumimoji="0" lang="fr-FR" sz="1800" b="1" i="0" u="none" strike="noStrike" kern="0" cap="none" spc="0" normalizeH="0" baseline="0" noProof="0" dirty="0">
                <a:ln>
                  <a:noFill/>
                </a:ln>
                <a:solidFill>
                  <a:srgbClr val="F99C05"/>
                </a:solidFill>
                <a:effectLst/>
                <a:uLnTx/>
                <a:uFillTx/>
                <a:latin typeface="NavalGroup Sans Light"/>
              </a:rPr>
              <a:t>Avis aux évaluateurs! </a:t>
            </a:r>
          </a:p>
          <a:p>
            <a:pPr marL="0" marR="0" lvl="0" indent="0" defTabSz="914400" eaLnBrk="1" fontAlgn="auto" latinLnBrk="0" hangingPunct="1">
              <a:lnSpc>
                <a:spcPct val="100000"/>
              </a:lnSpc>
              <a:spcBef>
                <a:spcPts val="0"/>
              </a:spcBef>
              <a:spcAft>
                <a:spcPts val="0"/>
              </a:spcAft>
              <a:buClrTx/>
              <a:buSzTx/>
              <a:buFontTx/>
              <a:buNone/>
              <a:tabLst/>
              <a:defRPr/>
            </a:pPr>
            <a:endParaRPr kumimoji="0" lang="fr-FR" sz="1800" b="1" i="0" u="none" strike="noStrike" kern="0" cap="none" spc="0" normalizeH="0" baseline="0" noProof="0" dirty="0">
              <a:ln>
                <a:noFill/>
              </a:ln>
              <a:solidFill>
                <a:srgbClr val="F99C05"/>
              </a:solidFill>
              <a:effectLst/>
              <a:uLnTx/>
              <a:uFillTx/>
              <a:latin typeface="NavalGroup Sans Light"/>
            </a:endParaRPr>
          </a:p>
        </p:txBody>
      </p:sp>
      <p:sp>
        <p:nvSpPr>
          <p:cNvPr id="2" name="ZoneTexte 1">
            <a:extLst>
              <a:ext uri="{FF2B5EF4-FFF2-40B4-BE49-F238E27FC236}">
                <a16:creationId xmlns:a16="http://schemas.microsoft.com/office/drawing/2014/main" id="{0FCA8721-FF59-71E7-30A4-8C52C39AF564}"/>
              </a:ext>
            </a:extLst>
          </p:cNvPr>
          <p:cNvSpPr txBox="1"/>
          <p:nvPr/>
        </p:nvSpPr>
        <p:spPr>
          <a:xfrm>
            <a:off x="761759" y="1351251"/>
            <a:ext cx="10265118" cy="1762021"/>
          </a:xfrm>
          <a:prstGeom prst="rect">
            <a:avLst/>
          </a:prstGeom>
          <a:noFill/>
        </p:spPr>
        <p:txBody>
          <a:bodyPr wrap="square" rtlCol="0">
            <a:spAutoFit/>
          </a:bodyPr>
          <a:lstStyle/>
          <a:p>
            <a:pPr>
              <a:spcBef>
                <a:spcPts val="300"/>
              </a:spcBef>
              <a:buClr>
                <a:srgbClr val="C71652"/>
              </a:buClr>
            </a:pPr>
            <a:r>
              <a:rPr lang="fr-FR" sz="1600" b="1" dirty="0">
                <a:solidFill>
                  <a:srgbClr val="1A7079"/>
                </a:solidFill>
                <a:latin typeface="Trebuchet MS" panose="020B0603020202020204" pitchFamily="34" charset="0"/>
              </a:rPr>
              <a:t>1) Ni le passé ni l’avenir. L’emploi tel qu’il est aujourd’hui</a:t>
            </a:r>
          </a:p>
          <a:p>
            <a:pPr>
              <a:spcBef>
                <a:spcPts val="300"/>
              </a:spcBef>
              <a:buClr>
                <a:srgbClr val="C71652"/>
              </a:buClr>
            </a:pPr>
            <a:r>
              <a:rPr lang="fr-FR" sz="1600" b="1" dirty="0">
                <a:solidFill>
                  <a:srgbClr val="1A7079"/>
                </a:solidFill>
                <a:latin typeface="Trebuchet MS" panose="020B0603020202020204" pitchFamily="34" charset="0"/>
              </a:rPr>
              <a:t>2) Le contenu permanent et régulier du travail  </a:t>
            </a:r>
          </a:p>
          <a:p>
            <a:pPr>
              <a:spcBef>
                <a:spcPts val="300"/>
              </a:spcBef>
              <a:buClr>
                <a:srgbClr val="C71652"/>
              </a:buClr>
            </a:pPr>
            <a:r>
              <a:rPr lang="fr-FR" sz="1600" b="1" dirty="0">
                <a:solidFill>
                  <a:srgbClr val="1A7079"/>
                </a:solidFill>
                <a:latin typeface="Trebuchet MS" panose="020B0603020202020204" pitchFamily="34" charset="0"/>
              </a:rPr>
              <a:t>3) Evaluation de l’emploi, indépendamment du titulaire</a:t>
            </a:r>
          </a:p>
          <a:p>
            <a:pPr>
              <a:spcBef>
                <a:spcPts val="300"/>
              </a:spcBef>
              <a:buClr>
                <a:srgbClr val="C71652"/>
              </a:buClr>
            </a:pPr>
            <a:r>
              <a:rPr lang="fr-FR" sz="1600" b="1" dirty="0">
                <a:solidFill>
                  <a:srgbClr val="1A7079"/>
                </a:solidFill>
                <a:latin typeface="Trebuchet MS" panose="020B0603020202020204" pitchFamily="34" charset="0"/>
              </a:rPr>
              <a:t>4) Prise en compte de l’environnement et du contexte</a:t>
            </a:r>
          </a:p>
          <a:p>
            <a:pPr>
              <a:spcBef>
                <a:spcPts val="300"/>
              </a:spcBef>
              <a:buClr>
                <a:srgbClr val="C71652"/>
              </a:buClr>
            </a:pPr>
            <a:r>
              <a:rPr lang="fr-FR" sz="1600" b="1" dirty="0">
                <a:solidFill>
                  <a:srgbClr val="1A7079"/>
                </a:solidFill>
                <a:latin typeface="Trebuchet MS" panose="020B0603020202020204" pitchFamily="34" charset="0"/>
              </a:rPr>
              <a:t>5) Recherche de consensus et vision partagée</a:t>
            </a:r>
          </a:p>
          <a:p>
            <a:pPr>
              <a:spcBef>
                <a:spcPts val="300"/>
              </a:spcBef>
              <a:buClr>
                <a:srgbClr val="C71652"/>
              </a:buClr>
            </a:pPr>
            <a:r>
              <a:rPr lang="fr-FR" sz="1600" b="1" dirty="0">
                <a:solidFill>
                  <a:srgbClr val="1A7079"/>
                </a:solidFill>
                <a:latin typeface="Trebuchet MS" panose="020B0603020202020204" pitchFamily="34" charset="0"/>
              </a:rPr>
              <a:t>6) Un jugement basé sur des éléments factuels</a:t>
            </a:r>
          </a:p>
        </p:txBody>
      </p:sp>
      <p:sp>
        <p:nvSpPr>
          <p:cNvPr id="3" name="ZoneTexte 2">
            <a:extLst>
              <a:ext uri="{FF2B5EF4-FFF2-40B4-BE49-F238E27FC236}">
                <a16:creationId xmlns:a16="http://schemas.microsoft.com/office/drawing/2014/main" id="{3A1D679D-DC6F-1CA8-7518-9AE0943B854D}"/>
              </a:ext>
            </a:extLst>
          </p:cNvPr>
          <p:cNvSpPr txBox="1"/>
          <p:nvPr/>
        </p:nvSpPr>
        <p:spPr>
          <a:xfrm>
            <a:off x="848019" y="4123328"/>
            <a:ext cx="9553815" cy="584775"/>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fr-FR" sz="1600" i="0" u="none" strike="noStrike" kern="0" cap="none" spc="0" normalizeH="0" baseline="0" noProof="0" dirty="0">
                <a:ln>
                  <a:noFill/>
                </a:ln>
                <a:solidFill>
                  <a:srgbClr val="1A7079"/>
                </a:solidFill>
                <a:effectLst/>
                <a:uLnTx/>
                <a:uFillTx/>
                <a:latin typeface="NavalGroup Sans Light"/>
              </a:rPr>
              <a:t>Pour chacun des critères classants indépendamment des autres, le degré retenu est celui dont la définition </a:t>
            </a:r>
            <a:r>
              <a:rPr lang="fr-FR" sz="1600" kern="0" dirty="0">
                <a:solidFill>
                  <a:srgbClr val="1A7079"/>
                </a:solidFill>
                <a:latin typeface="NavalGroup Sans Light"/>
              </a:rPr>
              <a:t>dans </a:t>
            </a:r>
            <a:r>
              <a:rPr kumimoji="0" lang="fr-FR" sz="1600" i="0" u="none" strike="noStrike" kern="0" cap="none" spc="0" normalizeH="0" baseline="0" noProof="0" dirty="0">
                <a:ln>
                  <a:noFill/>
                </a:ln>
                <a:solidFill>
                  <a:srgbClr val="1A7079"/>
                </a:solidFill>
                <a:effectLst/>
                <a:uLnTx/>
                <a:uFillTx/>
                <a:latin typeface="NavalGroup Sans Light"/>
              </a:rPr>
              <a:t>le référentiel de classification correspond le plus à l’emploi considéré.</a:t>
            </a:r>
          </a:p>
        </p:txBody>
      </p:sp>
      <p:sp>
        <p:nvSpPr>
          <p:cNvPr id="9" name="ZoneTexte 8">
            <a:extLst>
              <a:ext uri="{FF2B5EF4-FFF2-40B4-BE49-F238E27FC236}">
                <a16:creationId xmlns:a16="http://schemas.microsoft.com/office/drawing/2014/main" id="{06BB7DDC-A900-1641-5D5D-6D6EB0C3B4E6}"/>
              </a:ext>
            </a:extLst>
          </p:cNvPr>
          <p:cNvSpPr txBox="1"/>
          <p:nvPr/>
        </p:nvSpPr>
        <p:spPr>
          <a:xfrm>
            <a:off x="804889" y="4936437"/>
            <a:ext cx="10398450" cy="1315745"/>
          </a:xfrm>
          <a:prstGeom prst="rect">
            <a:avLst/>
          </a:prstGeom>
          <a:noFill/>
        </p:spPr>
        <p:txBody>
          <a:bodyPr wrap="square" rtlCol="0">
            <a:spAutoFit/>
          </a:bodyPr>
          <a:lstStyle/>
          <a:p>
            <a:pPr>
              <a:spcBef>
                <a:spcPts val="300"/>
              </a:spcBef>
            </a:pPr>
            <a:r>
              <a:rPr lang="fr-FR" sz="1600" b="1" dirty="0">
                <a:solidFill>
                  <a:srgbClr val="C71652"/>
                </a:solidFill>
                <a:latin typeface="Trebuchet MS" panose="020B0603020202020204" pitchFamily="34" charset="0"/>
              </a:rPr>
              <a:t>Pas de table de passage entre le système actuel et le futur système</a:t>
            </a:r>
          </a:p>
          <a:p>
            <a:pPr marL="285750" indent="-285750">
              <a:spcBef>
                <a:spcPts val="300"/>
              </a:spcBef>
              <a:buClr>
                <a:srgbClr val="C71652"/>
              </a:buClr>
              <a:buFont typeface="Arial" panose="020B0604020202020204" pitchFamily="34" charset="0"/>
              <a:buChar char="•"/>
            </a:pPr>
            <a:r>
              <a:rPr lang="fr-FR" sz="1400" dirty="0">
                <a:solidFill>
                  <a:srgbClr val="C71652"/>
                </a:solidFill>
                <a:latin typeface="Trebuchet MS" panose="020B0603020202020204" pitchFamily="34" charset="0"/>
              </a:rPr>
              <a:t>Aucune correspondance directe ou transposition automatique ne peut être établie entre l’ancienne classification et le nouveau dispositif en vigueur</a:t>
            </a:r>
          </a:p>
          <a:p>
            <a:pPr marL="285750" indent="-285750">
              <a:spcBef>
                <a:spcPts val="300"/>
              </a:spcBef>
              <a:buClr>
                <a:srgbClr val="C71652"/>
              </a:buClr>
              <a:buFont typeface="Arial" panose="020B0604020202020204" pitchFamily="34" charset="0"/>
              <a:buChar char="•"/>
            </a:pPr>
            <a:r>
              <a:rPr lang="fr-FR" sz="1400" dirty="0">
                <a:solidFill>
                  <a:srgbClr val="C71652"/>
                </a:solidFill>
                <a:latin typeface="Trebuchet MS" panose="020B0603020202020204" pitchFamily="34" charset="0"/>
              </a:rPr>
              <a:t>Le classement des emplois dans les anciens systèmes ne doit pas guider les orienter les choix de classement</a:t>
            </a:r>
          </a:p>
          <a:p>
            <a:pPr marL="285750" indent="-285750">
              <a:spcBef>
                <a:spcPts val="300"/>
              </a:spcBef>
              <a:buClr>
                <a:srgbClr val="C71652"/>
              </a:buClr>
              <a:buFont typeface="Arial" panose="020B0604020202020204" pitchFamily="34" charset="0"/>
              <a:buChar char="•"/>
            </a:pPr>
            <a:r>
              <a:rPr lang="fr-FR" sz="1400" dirty="0">
                <a:solidFill>
                  <a:srgbClr val="C71652"/>
                </a:solidFill>
                <a:latin typeface="Trebuchet MS" panose="020B0603020202020204" pitchFamily="34" charset="0"/>
              </a:rPr>
              <a:t>En aucun cas le salaire de la nouvelle grille de salaire ne sert de moyen de raccordement à la classification</a:t>
            </a:r>
            <a:endParaRPr lang="fr-FR" sz="1600" dirty="0">
              <a:solidFill>
                <a:srgbClr val="C71652"/>
              </a:solidFill>
              <a:latin typeface="Trebuchet MS" panose="020B0603020202020204" pitchFamily="34" charset="0"/>
            </a:endParaRPr>
          </a:p>
        </p:txBody>
      </p:sp>
      <p:pic>
        <p:nvPicPr>
          <p:cNvPr id="10" name="Graphique 9" descr="Main levée">
            <a:extLst>
              <a:ext uri="{FF2B5EF4-FFF2-40B4-BE49-F238E27FC236}">
                <a16:creationId xmlns:a16="http://schemas.microsoft.com/office/drawing/2014/main" id="{2765482C-8F0C-3A1D-0B89-5E98F0C8A4A9}"/>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10567687" y="4900574"/>
            <a:ext cx="702644" cy="702644"/>
          </a:xfrm>
          <a:prstGeom prst="rect">
            <a:avLst/>
          </a:prstGeom>
        </p:spPr>
      </p:pic>
      <p:sp>
        <p:nvSpPr>
          <p:cNvPr id="5" name="Slide Number Placeholder 3">
            <a:extLst>
              <a:ext uri="{FF2B5EF4-FFF2-40B4-BE49-F238E27FC236}">
                <a16:creationId xmlns:a16="http://schemas.microsoft.com/office/drawing/2014/main" id="{D2F469E6-46C6-04AE-7483-FF3193ED08C2}"/>
              </a:ext>
            </a:extLst>
          </p:cNvPr>
          <p:cNvSpPr>
            <a:spLocks noGrp="1"/>
          </p:cNvSpPr>
          <p:nvPr>
            <p:ph type="sldNum" sz="quarter" idx="12"/>
          </p:nvPr>
        </p:nvSpPr>
        <p:spPr>
          <a:xfrm>
            <a:off x="10961892" y="6356350"/>
            <a:ext cx="391907" cy="365125"/>
          </a:xfrm>
        </p:spPr>
        <p:txBody>
          <a:bodyPr/>
          <a:lstStyle/>
          <a:p>
            <a:fld id="{2737FE23-76C1-5144-87C5-A6B73D758774}" type="slidenum">
              <a:rPr lang="fr-FR" smtClean="0">
                <a:solidFill>
                  <a:schemeClr val="tx1"/>
                </a:solidFill>
              </a:rPr>
              <a:pPr/>
              <a:t>7</a:t>
            </a:fld>
            <a:endParaRPr lang="fr-FR" dirty="0">
              <a:solidFill>
                <a:schemeClr val="tx1"/>
              </a:solidFill>
            </a:endParaRPr>
          </a:p>
        </p:txBody>
      </p:sp>
    </p:spTree>
    <p:extLst>
      <p:ext uri="{BB962C8B-B14F-4D97-AF65-F5344CB8AC3E}">
        <p14:creationId xmlns:p14="http://schemas.microsoft.com/office/powerpoint/2010/main" val="110745318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Google Shape;214;p22">
            <a:extLst>
              <a:ext uri="{FF2B5EF4-FFF2-40B4-BE49-F238E27FC236}">
                <a16:creationId xmlns:a16="http://schemas.microsoft.com/office/drawing/2014/main" id="{7B6A8F20-B5FC-439C-BEB2-1D5DD0D3CD86}"/>
              </a:ext>
            </a:extLst>
          </p:cNvPr>
          <p:cNvGrpSpPr/>
          <p:nvPr/>
        </p:nvGrpSpPr>
        <p:grpSpPr>
          <a:xfrm rot="16200000">
            <a:off x="6652592" y="4023773"/>
            <a:ext cx="3930738" cy="515308"/>
            <a:chOff x="9653094" y="7220771"/>
            <a:chExt cx="2472000" cy="619391"/>
          </a:xfrm>
          <a:solidFill>
            <a:schemeClr val="tx2"/>
          </a:solidFill>
        </p:grpSpPr>
        <p:sp>
          <p:nvSpPr>
            <p:cNvPr id="9" name="Google Shape;215;p22">
              <a:extLst>
                <a:ext uri="{FF2B5EF4-FFF2-40B4-BE49-F238E27FC236}">
                  <a16:creationId xmlns:a16="http://schemas.microsoft.com/office/drawing/2014/main" id="{789300E5-3521-4A55-BF65-C23A24D3A7E9}"/>
                </a:ext>
              </a:extLst>
            </p:cNvPr>
            <p:cNvSpPr/>
            <p:nvPr/>
          </p:nvSpPr>
          <p:spPr>
            <a:xfrm>
              <a:off x="9653094" y="7220771"/>
              <a:ext cx="2472000" cy="321900"/>
            </a:xfrm>
            <a:prstGeom prst="rect">
              <a:avLst/>
            </a:prstGeom>
            <a:grpFill/>
            <a:ln>
              <a:noFill/>
            </a:ln>
          </p:spPr>
          <p:txBody>
            <a:bodyPr spcFirstLastPara="1" wrap="square" lIns="82300" tIns="41150" rIns="82300" bIns="41150" anchor="ctr" anchorCtr="0">
              <a:noAutofit/>
            </a:bodyPr>
            <a:lstStyle/>
            <a:p>
              <a:pPr algn="ctr">
                <a:buClr>
                  <a:srgbClr val="000000"/>
                </a:buClr>
                <a:buFont typeface="Arial"/>
                <a:buNone/>
              </a:pPr>
              <a:endParaRPr sz="1400" kern="0" dirty="0">
                <a:solidFill>
                  <a:srgbClr val="FFFFFF"/>
                </a:solidFill>
                <a:latin typeface="Trebuchet MS" panose="020B0603020202020204" pitchFamily="34" charset="0"/>
                <a:ea typeface="Montserrat Light"/>
                <a:cs typeface="Montserrat Light"/>
                <a:sym typeface="Montserrat Light"/>
              </a:endParaRPr>
            </a:p>
          </p:txBody>
        </p:sp>
        <p:sp>
          <p:nvSpPr>
            <p:cNvPr id="10" name="Google Shape;216;p22">
              <a:extLst>
                <a:ext uri="{FF2B5EF4-FFF2-40B4-BE49-F238E27FC236}">
                  <a16:creationId xmlns:a16="http://schemas.microsoft.com/office/drawing/2014/main" id="{0C2106E9-AABA-4D14-BABA-0B2098AAE087}"/>
                </a:ext>
              </a:extLst>
            </p:cNvPr>
            <p:cNvSpPr/>
            <p:nvPr/>
          </p:nvSpPr>
          <p:spPr>
            <a:xfrm rot="5400000">
              <a:off x="10755034" y="7440117"/>
              <a:ext cx="342077" cy="458013"/>
            </a:xfrm>
            <a:custGeom>
              <a:avLst/>
              <a:gdLst/>
              <a:ahLst/>
              <a:cxnLst/>
              <a:rect l="l" t="t" r="r" b="b"/>
              <a:pathLst>
                <a:path w="263" h="354" extrusionOk="0">
                  <a:moveTo>
                    <a:pt x="43" y="348"/>
                  </a:moveTo>
                  <a:lnTo>
                    <a:pt x="43" y="348"/>
                  </a:lnTo>
                  <a:cubicBezTo>
                    <a:pt x="250" y="198"/>
                    <a:pt x="250" y="198"/>
                    <a:pt x="250" y="198"/>
                  </a:cubicBezTo>
                  <a:cubicBezTo>
                    <a:pt x="259" y="192"/>
                    <a:pt x="262" y="186"/>
                    <a:pt x="262" y="178"/>
                  </a:cubicBezTo>
                  <a:cubicBezTo>
                    <a:pt x="262" y="169"/>
                    <a:pt x="259" y="161"/>
                    <a:pt x="250" y="155"/>
                  </a:cubicBezTo>
                  <a:cubicBezTo>
                    <a:pt x="43" y="5"/>
                    <a:pt x="43" y="5"/>
                    <a:pt x="43" y="5"/>
                  </a:cubicBezTo>
                  <a:cubicBezTo>
                    <a:pt x="35" y="0"/>
                    <a:pt x="23" y="0"/>
                    <a:pt x="14" y="5"/>
                  </a:cubicBezTo>
                  <a:cubicBezTo>
                    <a:pt x="5" y="8"/>
                    <a:pt x="0" y="16"/>
                    <a:pt x="0" y="28"/>
                  </a:cubicBezTo>
                  <a:cubicBezTo>
                    <a:pt x="0" y="324"/>
                    <a:pt x="0" y="324"/>
                    <a:pt x="0" y="324"/>
                  </a:cubicBezTo>
                  <a:cubicBezTo>
                    <a:pt x="0" y="336"/>
                    <a:pt x="5" y="344"/>
                    <a:pt x="14" y="350"/>
                  </a:cubicBezTo>
                  <a:cubicBezTo>
                    <a:pt x="23" y="353"/>
                    <a:pt x="35" y="353"/>
                    <a:pt x="43" y="348"/>
                  </a:cubicBezTo>
                </a:path>
              </a:pathLst>
            </a:custGeom>
            <a:grpFill/>
            <a:ln>
              <a:noFill/>
            </a:ln>
          </p:spPr>
          <p:txBody>
            <a:bodyPr spcFirstLastPara="1" wrap="square" lIns="34300" tIns="17150" rIns="34300" bIns="17150" anchor="ctr" anchorCtr="0">
              <a:noAutofit/>
            </a:bodyPr>
            <a:lstStyle/>
            <a:p>
              <a:pPr>
                <a:buClr>
                  <a:srgbClr val="000000"/>
                </a:buClr>
                <a:buFont typeface="Arial"/>
                <a:buNone/>
              </a:pPr>
              <a:endParaRPr sz="1400" kern="0" dirty="0">
                <a:solidFill>
                  <a:srgbClr val="7F7F7F"/>
                </a:solidFill>
                <a:latin typeface="Trebuchet MS" panose="020B0603020202020204" pitchFamily="34" charset="0"/>
                <a:ea typeface="Montserrat Light"/>
                <a:cs typeface="Montserrat Light"/>
                <a:sym typeface="Montserrat Light"/>
              </a:endParaRPr>
            </a:p>
          </p:txBody>
        </p:sp>
      </p:grpSp>
      <p:sp>
        <p:nvSpPr>
          <p:cNvPr id="24" name="Google Shape;235;p22">
            <a:extLst>
              <a:ext uri="{FF2B5EF4-FFF2-40B4-BE49-F238E27FC236}">
                <a16:creationId xmlns:a16="http://schemas.microsoft.com/office/drawing/2014/main" id="{BD3C7986-9BB3-404F-A757-EFA78EA7D3E6}"/>
              </a:ext>
            </a:extLst>
          </p:cNvPr>
          <p:cNvSpPr txBox="1"/>
          <p:nvPr/>
        </p:nvSpPr>
        <p:spPr>
          <a:xfrm>
            <a:off x="9178995" y="3339321"/>
            <a:ext cx="1462270" cy="942106"/>
          </a:xfrm>
          <a:prstGeom prst="rect">
            <a:avLst/>
          </a:prstGeom>
          <a:noFill/>
          <a:ln>
            <a:noFill/>
          </a:ln>
        </p:spPr>
        <p:txBody>
          <a:bodyPr spcFirstLastPara="1" wrap="square" lIns="91425" tIns="45700" rIns="91425" bIns="45700" anchor="b" anchorCtr="0">
            <a:noAutofit/>
          </a:bodyPr>
          <a:lstStyle/>
          <a:p>
            <a:pPr algn="ctr">
              <a:buClr>
                <a:srgbClr val="000000"/>
              </a:buClr>
              <a:buFont typeface="Arial"/>
              <a:buNone/>
            </a:pPr>
            <a:r>
              <a:rPr lang="fr-FR" sz="2000" b="1" kern="0" dirty="0">
                <a:solidFill>
                  <a:schemeClr val="tx2"/>
                </a:solidFill>
                <a:latin typeface="Trebuchet MS" panose="020B0603020202020204" pitchFamily="34" charset="0"/>
                <a:cs typeface="Arial"/>
                <a:sym typeface="Arial"/>
              </a:rPr>
              <a:t>Statut et niveau de l’emploi</a:t>
            </a:r>
            <a:endParaRPr sz="2000" kern="0" dirty="0">
              <a:solidFill>
                <a:schemeClr val="tx2"/>
              </a:solidFill>
              <a:latin typeface="Trebuchet MS" panose="020B0603020202020204" pitchFamily="34" charset="0"/>
              <a:cs typeface="Arial"/>
              <a:sym typeface="Arial"/>
            </a:endParaRPr>
          </a:p>
        </p:txBody>
      </p:sp>
      <p:sp>
        <p:nvSpPr>
          <p:cNvPr id="33" name="Title 1">
            <a:extLst>
              <a:ext uri="{FF2B5EF4-FFF2-40B4-BE49-F238E27FC236}">
                <a16:creationId xmlns:a16="http://schemas.microsoft.com/office/drawing/2014/main" id="{723D5F68-7A89-4744-BF0A-9F34ED72A302}"/>
              </a:ext>
            </a:extLst>
          </p:cNvPr>
          <p:cNvSpPr txBox="1">
            <a:spLocks/>
          </p:cNvSpPr>
          <p:nvPr/>
        </p:nvSpPr>
        <p:spPr>
          <a:xfrm>
            <a:off x="546588" y="346866"/>
            <a:ext cx="9993184" cy="452032"/>
          </a:xfrm>
          <a:prstGeom prst="rect">
            <a:avLst/>
          </a:prstGeom>
        </p:spPr>
        <p:txBody>
          <a:bodyPr vert="horz" lIns="91440" tIns="45720" rIns="91440" bIns="45720" rtlCol="0" anchor="t">
            <a:noAutofit/>
          </a:bodyPr>
          <a:lstStyle>
            <a:lvl1pPr algn="l" defTabSz="914400" rtl="0" eaLnBrk="1" latinLnBrk="0" hangingPunct="1">
              <a:lnSpc>
                <a:spcPct val="90000"/>
              </a:lnSpc>
              <a:spcBef>
                <a:spcPct val="0"/>
              </a:spcBef>
              <a:buNone/>
              <a:defRPr sz="6000" b="1" kern="1200">
                <a:solidFill>
                  <a:schemeClr val="tx1"/>
                </a:solidFill>
                <a:latin typeface="+mn-lt"/>
                <a:ea typeface="+mj-ea"/>
                <a:cs typeface="+mj-cs"/>
              </a:defRPr>
            </a:lvl1pPr>
          </a:lstStyle>
          <a:p>
            <a:r>
              <a:rPr lang="fr-FR" sz="2800" noProof="1">
                <a:solidFill>
                  <a:srgbClr val="1A7079"/>
                </a:solidFill>
                <a:latin typeface="Trebuchet MS" panose="020B0603020202020204" pitchFamily="34" charset="0"/>
              </a:rPr>
              <a:t>LA CLASSIFICATION CONVENTIONNELLE</a:t>
            </a:r>
          </a:p>
          <a:p>
            <a:r>
              <a:rPr lang="fr-FR" sz="2800" noProof="1">
                <a:solidFill>
                  <a:srgbClr val="1A7079"/>
                </a:solidFill>
                <a:latin typeface="Trebuchet MS" panose="020B0603020202020204" pitchFamily="34" charset="0"/>
              </a:rPr>
              <a:t>Le processus de classification – 3 étapes</a:t>
            </a:r>
          </a:p>
        </p:txBody>
      </p:sp>
      <p:pic>
        <p:nvPicPr>
          <p:cNvPr id="35" name="Image 34">
            <a:extLst>
              <a:ext uri="{FF2B5EF4-FFF2-40B4-BE49-F238E27FC236}">
                <a16:creationId xmlns:a16="http://schemas.microsoft.com/office/drawing/2014/main" id="{B6FE4AB0-EEB0-4A44-91EF-1B2BFE69352E}"/>
              </a:ext>
            </a:extLst>
          </p:cNvPr>
          <p:cNvPicPr>
            <a:picLocks noChangeAspect="1"/>
          </p:cNvPicPr>
          <p:nvPr/>
        </p:nvPicPr>
        <p:blipFill>
          <a:blip r:embed="rId2"/>
          <a:stretch>
            <a:fillRect/>
          </a:stretch>
        </p:blipFill>
        <p:spPr>
          <a:xfrm>
            <a:off x="546588" y="6541778"/>
            <a:ext cx="5016814" cy="96925"/>
          </a:xfrm>
          <a:prstGeom prst="rect">
            <a:avLst/>
          </a:prstGeom>
        </p:spPr>
      </p:pic>
      <p:pic>
        <p:nvPicPr>
          <p:cNvPr id="36" name="Image 35">
            <a:extLst>
              <a:ext uri="{FF2B5EF4-FFF2-40B4-BE49-F238E27FC236}">
                <a16:creationId xmlns:a16="http://schemas.microsoft.com/office/drawing/2014/main" id="{F8CB9CA0-B35A-4321-BA83-2EBA6D16CC30}"/>
              </a:ext>
            </a:extLst>
          </p:cNvPr>
          <p:cNvPicPr>
            <a:picLocks noChangeAspect="1"/>
          </p:cNvPicPr>
          <p:nvPr/>
        </p:nvPicPr>
        <p:blipFill>
          <a:blip r:embed="rId3"/>
          <a:stretch>
            <a:fillRect/>
          </a:stretch>
        </p:blipFill>
        <p:spPr>
          <a:xfrm>
            <a:off x="11418139" y="6246796"/>
            <a:ext cx="391907" cy="391907"/>
          </a:xfrm>
          <a:prstGeom prst="rect">
            <a:avLst/>
          </a:prstGeom>
        </p:spPr>
      </p:pic>
      <p:sp>
        <p:nvSpPr>
          <p:cNvPr id="47" name="ZoneTexte 46">
            <a:extLst>
              <a:ext uri="{FF2B5EF4-FFF2-40B4-BE49-F238E27FC236}">
                <a16:creationId xmlns:a16="http://schemas.microsoft.com/office/drawing/2014/main" id="{63F289F7-FDE1-4363-A8B1-A5242527E22B}"/>
              </a:ext>
            </a:extLst>
          </p:cNvPr>
          <p:cNvSpPr txBox="1"/>
          <p:nvPr/>
        </p:nvSpPr>
        <p:spPr>
          <a:xfrm>
            <a:off x="610967" y="1266025"/>
            <a:ext cx="11196085" cy="738664"/>
          </a:xfrm>
          <a:prstGeom prst="rect">
            <a:avLst/>
          </a:prstGeom>
          <a:noFill/>
        </p:spPr>
        <p:txBody>
          <a:bodyPr wrap="square" rtlCol="0">
            <a:spAutoFit/>
          </a:bodyPr>
          <a:lstStyle/>
          <a:p>
            <a:pPr algn="just"/>
            <a:r>
              <a:rPr lang="fr-FR" sz="1400" i="1" dirty="0">
                <a:latin typeface="Trebuchet MS" panose="020B0603020202020204" pitchFamily="34" charset="0"/>
              </a:rPr>
              <a:t>Rappel La classification des emplois est un </a:t>
            </a:r>
            <a:r>
              <a:rPr lang="fr-FR" sz="1400" b="1" i="1" dirty="0">
                <a:solidFill>
                  <a:srgbClr val="F99C05"/>
                </a:solidFill>
                <a:latin typeface="Trebuchet MS" panose="020B0603020202020204" pitchFamily="34" charset="0"/>
              </a:rPr>
              <a:t>processus systématique</a:t>
            </a:r>
            <a:r>
              <a:rPr lang="fr-FR" sz="1400" i="1" dirty="0">
                <a:latin typeface="Trebuchet MS" panose="020B0603020202020204" pitchFamily="34" charset="0"/>
              </a:rPr>
              <a:t> d’analyse du travail, </a:t>
            </a:r>
            <a:r>
              <a:rPr lang="fr-FR" sz="1400" b="1" i="1" dirty="0">
                <a:solidFill>
                  <a:srgbClr val="F99C05"/>
                </a:solidFill>
                <a:latin typeface="Trebuchet MS" panose="020B0603020202020204" pitchFamily="34" charset="0"/>
              </a:rPr>
              <a:t>qui  vise à hiérarchiser de manière relative les emplois les uns par rapport aux autres</a:t>
            </a:r>
            <a:r>
              <a:rPr lang="fr-FR" sz="1400" i="1" dirty="0">
                <a:latin typeface="Trebuchet MS" panose="020B0603020202020204" pitchFamily="34" charset="0"/>
              </a:rPr>
              <a:t>. C'est un jugement sur l'importance des emplois reposant sur une méthodologie commune éprouvée qui doit faire l’objet </a:t>
            </a:r>
            <a:r>
              <a:rPr lang="fr-FR" sz="1400" b="1" i="1" dirty="0">
                <a:solidFill>
                  <a:srgbClr val="F99C05"/>
                </a:solidFill>
                <a:latin typeface="Trebuchet MS" panose="020B0603020202020204" pitchFamily="34" charset="0"/>
              </a:rPr>
              <a:t>d’un consensus au sein de l’organisation</a:t>
            </a:r>
            <a:r>
              <a:rPr lang="fr-FR" sz="1400" i="1" dirty="0">
                <a:latin typeface="Trebuchet MS" panose="020B0603020202020204" pitchFamily="34" charset="0"/>
              </a:rPr>
              <a:t>.</a:t>
            </a:r>
          </a:p>
        </p:txBody>
      </p:sp>
      <p:pic>
        <p:nvPicPr>
          <p:cNvPr id="29" name="Image 28">
            <a:extLst>
              <a:ext uri="{FF2B5EF4-FFF2-40B4-BE49-F238E27FC236}">
                <a16:creationId xmlns:a16="http://schemas.microsoft.com/office/drawing/2014/main" id="{6081E93B-F376-493B-BE96-1F1B1ABAAB1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495714" y="2160909"/>
            <a:ext cx="6562435" cy="4179692"/>
          </a:xfrm>
          <a:prstGeom prst="rect">
            <a:avLst/>
          </a:prstGeom>
        </p:spPr>
      </p:pic>
      <p:pic>
        <p:nvPicPr>
          <p:cNvPr id="30" name="Image 29">
            <a:extLst>
              <a:ext uri="{FF2B5EF4-FFF2-40B4-BE49-F238E27FC236}">
                <a16:creationId xmlns:a16="http://schemas.microsoft.com/office/drawing/2014/main" id="{11223E60-A81F-4D02-B0E6-C697F8317A4F}"/>
              </a:ext>
            </a:extLst>
          </p:cNvPr>
          <p:cNvPicPr>
            <a:picLocks noChangeAspect="1"/>
          </p:cNvPicPr>
          <p:nvPr/>
        </p:nvPicPr>
        <p:blipFill>
          <a:blip r:embed="rId5"/>
          <a:stretch>
            <a:fillRect/>
          </a:stretch>
        </p:blipFill>
        <p:spPr>
          <a:xfrm>
            <a:off x="9449153" y="4516320"/>
            <a:ext cx="921954" cy="942106"/>
          </a:xfrm>
          <a:prstGeom prst="rect">
            <a:avLst/>
          </a:prstGeom>
        </p:spPr>
      </p:pic>
      <p:sp>
        <p:nvSpPr>
          <p:cNvPr id="2" name="Slide Number Placeholder 3">
            <a:extLst>
              <a:ext uri="{FF2B5EF4-FFF2-40B4-BE49-F238E27FC236}">
                <a16:creationId xmlns:a16="http://schemas.microsoft.com/office/drawing/2014/main" id="{199FA41C-C48F-081C-CEB3-C8D9534871EB}"/>
              </a:ext>
            </a:extLst>
          </p:cNvPr>
          <p:cNvSpPr>
            <a:spLocks noGrp="1"/>
          </p:cNvSpPr>
          <p:nvPr>
            <p:ph type="sldNum" sz="quarter" idx="12"/>
          </p:nvPr>
        </p:nvSpPr>
        <p:spPr>
          <a:xfrm>
            <a:off x="10961892" y="6356350"/>
            <a:ext cx="391907" cy="365125"/>
          </a:xfrm>
        </p:spPr>
        <p:txBody>
          <a:bodyPr/>
          <a:lstStyle/>
          <a:p>
            <a:fld id="{2737FE23-76C1-5144-87C5-A6B73D758774}" type="slidenum">
              <a:rPr lang="fr-FR" smtClean="0">
                <a:solidFill>
                  <a:schemeClr val="tx1"/>
                </a:solidFill>
              </a:rPr>
              <a:pPr/>
              <a:t>8</a:t>
            </a:fld>
            <a:endParaRPr lang="fr-FR" dirty="0">
              <a:solidFill>
                <a:schemeClr val="tx1"/>
              </a:solidFill>
            </a:endParaRPr>
          </a:p>
        </p:txBody>
      </p:sp>
    </p:spTree>
    <p:extLst>
      <p:ext uri="{BB962C8B-B14F-4D97-AF65-F5344CB8AC3E}">
        <p14:creationId xmlns:p14="http://schemas.microsoft.com/office/powerpoint/2010/main" val="325400205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 name="Title 1">
            <a:extLst>
              <a:ext uri="{FF2B5EF4-FFF2-40B4-BE49-F238E27FC236}">
                <a16:creationId xmlns:a16="http://schemas.microsoft.com/office/drawing/2014/main" id="{723D5F68-7A89-4744-BF0A-9F34ED72A302}"/>
              </a:ext>
            </a:extLst>
          </p:cNvPr>
          <p:cNvSpPr txBox="1">
            <a:spLocks/>
          </p:cNvSpPr>
          <p:nvPr/>
        </p:nvSpPr>
        <p:spPr>
          <a:xfrm>
            <a:off x="546588" y="346866"/>
            <a:ext cx="9993184" cy="452032"/>
          </a:xfrm>
          <a:prstGeom prst="rect">
            <a:avLst/>
          </a:prstGeom>
        </p:spPr>
        <p:txBody>
          <a:bodyPr vert="horz" lIns="91440" tIns="45720" rIns="91440" bIns="45720" rtlCol="0" anchor="t">
            <a:noAutofit/>
          </a:bodyPr>
          <a:lstStyle>
            <a:lvl1pPr algn="l" defTabSz="914400" rtl="0" eaLnBrk="1" latinLnBrk="0" hangingPunct="1">
              <a:lnSpc>
                <a:spcPct val="90000"/>
              </a:lnSpc>
              <a:spcBef>
                <a:spcPct val="0"/>
              </a:spcBef>
              <a:buNone/>
              <a:defRPr sz="6000" b="1" kern="1200">
                <a:solidFill>
                  <a:schemeClr val="tx1"/>
                </a:solidFill>
                <a:latin typeface="+mn-lt"/>
                <a:ea typeface="+mj-ea"/>
                <a:cs typeface="+mj-cs"/>
              </a:defRPr>
            </a:lvl1pPr>
          </a:lstStyle>
          <a:p>
            <a:r>
              <a:rPr lang="fr-FR" sz="2800" noProof="1">
                <a:solidFill>
                  <a:srgbClr val="1A7079"/>
                </a:solidFill>
                <a:latin typeface="Trebuchet MS" panose="020B0603020202020204" pitchFamily="34" charset="0"/>
              </a:rPr>
              <a:t>LA CLASSIFICATION CONVENTIONNELLE</a:t>
            </a:r>
          </a:p>
          <a:p>
            <a:r>
              <a:rPr lang="fr-FR" sz="2800" noProof="1">
                <a:solidFill>
                  <a:srgbClr val="1A7079"/>
                </a:solidFill>
                <a:latin typeface="Trebuchet MS" panose="020B0603020202020204" pitchFamily="34" charset="0"/>
              </a:rPr>
              <a:t>Analyse de l’emploi – Recommandation de formalisation</a:t>
            </a:r>
          </a:p>
        </p:txBody>
      </p:sp>
      <p:pic>
        <p:nvPicPr>
          <p:cNvPr id="35" name="Image 34">
            <a:extLst>
              <a:ext uri="{FF2B5EF4-FFF2-40B4-BE49-F238E27FC236}">
                <a16:creationId xmlns:a16="http://schemas.microsoft.com/office/drawing/2014/main" id="{B6FE4AB0-EEB0-4A44-91EF-1B2BFE69352E}"/>
              </a:ext>
            </a:extLst>
          </p:cNvPr>
          <p:cNvPicPr>
            <a:picLocks noChangeAspect="1"/>
          </p:cNvPicPr>
          <p:nvPr/>
        </p:nvPicPr>
        <p:blipFill>
          <a:blip r:embed="rId2"/>
          <a:stretch>
            <a:fillRect/>
          </a:stretch>
        </p:blipFill>
        <p:spPr>
          <a:xfrm>
            <a:off x="546588" y="6541778"/>
            <a:ext cx="5016814" cy="96925"/>
          </a:xfrm>
          <a:prstGeom prst="rect">
            <a:avLst/>
          </a:prstGeom>
        </p:spPr>
      </p:pic>
      <p:pic>
        <p:nvPicPr>
          <p:cNvPr id="36" name="Image 35">
            <a:extLst>
              <a:ext uri="{FF2B5EF4-FFF2-40B4-BE49-F238E27FC236}">
                <a16:creationId xmlns:a16="http://schemas.microsoft.com/office/drawing/2014/main" id="{F8CB9CA0-B35A-4321-BA83-2EBA6D16CC30}"/>
              </a:ext>
            </a:extLst>
          </p:cNvPr>
          <p:cNvPicPr>
            <a:picLocks noChangeAspect="1"/>
          </p:cNvPicPr>
          <p:nvPr/>
        </p:nvPicPr>
        <p:blipFill>
          <a:blip r:embed="rId3"/>
          <a:stretch>
            <a:fillRect/>
          </a:stretch>
        </p:blipFill>
        <p:spPr>
          <a:xfrm>
            <a:off x="11418139" y="6246796"/>
            <a:ext cx="391907" cy="391907"/>
          </a:xfrm>
          <a:prstGeom prst="rect">
            <a:avLst/>
          </a:prstGeom>
        </p:spPr>
      </p:pic>
      <p:sp>
        <p:nvSpPr>
          <p:cNvPr id="50" name="ZoneTexte 49">
            <a:extLst>
              <a:ext uri="{FF2B5EF4-FFF2-40B4-BE49-F238E27FC236}">
                <a16:creationId xmlns:a16="http://schemas.microsoft.com/office/drawing/2014/main" id="{5C85715C-02A3-4926-BD72-7D44F8C59E45}"/>
              </a:ext>
            </a:extLst>
          </p:cNvPr>
          <p:cNvSpPr txBox="1"/>
          <p:nvPr/>
        </p:nvSpPr>
        <p:spPr>
          <a:xfrm>
            <a:off x="546586" y="1238903"/>
            <a:ext cx="11260465" cy="4624343"/>
          </a:xfrm>
          <a:prstGeom prst="rect">
            <a:avLst/>
          </a:prstGeom>
          <a:noFill/>
        </p:spPr>
        <p:txBody>
          <a:bodyPr wrap="square" rtlCol="0">
            <a:spAutoFit/>
          </a:bodyPr>
          <a:lstStyle/>
          <a:p>
            <a:pPr algn="just">
              <a:spcBef>
                <a:spcPts val="300"/>
              </a:spcBef>
            </a:pPr>
            <a:endParaRPr lang="fr-FR" sz="1600" dirty="0">
              <a:uFill>
                <a:solidFill>
                  <a:srgbClr val="C71652"/>
                </a:solidFill>
              </a:uFill>
              <a:latin typeface="Trebuchet MS" panose="020B0603020202020204" pitchFamily="34" charset="0"/>
              <a:cs typeface="Times New Roman" panose="02020603050405020304" pitchFamily="18" charset="0"/>
            </a:endParaRPr>
          </a:p>
          <a:p>
            <a:pPr algn="just">
              <a:spcBef>
                <a:spcPts val="300"/>
              </a:spcBef>
            </a:pPr>
            <a:r>
              <a:rPr lang="fr-FR" b="1" dirty="0">
                <a:solidFill>
                  <a:srgbClr val="1A7079"/>
                </a:solidFill>
                <a:uFill>
                  <a:solidFill>
                    <a:srgbClr val="C71652"/>
                  </a:solidFill>
                </a:uFill>
                <a:latin typeface="Trebuchet MS" panose="020B0603020202020204" pitchFamily="34" charset="0"/>
                <a:cs typeface="Times New Roman" panose="02020603050405020304" pitchFamily="18" charset="0"/>
              </a:rPr>
              <a:t>ANALYSE DE L’EMPLOI ET DESCRIPTION D’EMPLOI</a:t>
            </a:r>
          </a:p>
          <a:p>
            <a:pPr algn="just">
              <a:spcBef>
                <a:spcPts val="300"/>
              </a:spcBef>
            </a:pPr>
            <a:r>
              <a:rPr lang="fr-FR" sz="1600" dirty="0">
                <a:uFill>
                  <a:solidFill>
                    <a:srgbClr val="C71652"/>
                  </a:solidFill>
                </a:uFill>
                <a:latin typeface="Trebuchet MS" panose="020B0603020202020204" pitchFamily="34" charset="0"/>
                <a:cs typeface="Times New Roman" panose="02020603050405020304" pitchFamily="18" charset="0"/>
              </a:rPr>
              <a:t>Afin de disposer d’une base claire, objective et partagée des éléments de la pesée et du positionnement des emplois dans la nouvelle classification, </a:t>
            </a:r>
            <a:r>
              <a:rPr lang="fr-FR" sz="1600" b="1" dirty="0">
                <a:solidFill>
                  <a:srgbClr val="F99C05"/>
                </a:solidFill>
                <a:uFill>
                  <a:solidFill>
                    <a:srgbClr val="C71652"/>
                  </a:solidFill>
                </a:uFill>
                <a:latin typeface="Trebuchet MS" panose="020B0603020202020204" pitchFamily="34" charset="0"/>
                <a:cs typeface="Times New Roman" panose="02020603050405020304" pitchFamily="18" charset="0"/>
              </a:rPr>
              <a:t>les partenaires sociaux </a:t>
            </a:r>
            <a:r>
              <a:rPr lang="fr-FR" sz="1600" b="1" dirty="0">
                <a:solidFill>
                  <a:srgbClr val="1A7079"/>
                </a:solidFill>
                <a:uFill>
                  <a:solidFill>
                    <a:srgbClr val="C71652"/>
                  </a:solidFill>
                </a:uFill>
                <a:latin typeface="Trebuchet MS" panose="020B0603020202020204" pitchFamily="34" charset="0"/>
                <a:cs typeface="Times New Roman" panose="02020603050405020304" pitchFamily="18" charset="0"/>
              </a:rPr>
              <a:t>encouragent</a:t>
            </a:r>
            <a:r>
              <a:rPr lang="fr-FR" sz="1600" b="1" dirty="0">
                <a:solidFill>
                  <a:srgbClr val="F99C05"/>
                </a:solidFill>
                <a:uFill>
                  <a:solidFill>
                    <a:srgbClr val="C71652"/>
                  </a:solidFill>
                </a:uFill>
                <a:latin typeface="Trebuchet MS" panose="020B0603020202020204" pitchFamily="34" charset="0"/>
                <a:cs typeface="Times New Roman" panose="02020603050405020304" pitchFamily="18" charset="0"/>
              </a:rPr>
              <a:t> les employeurs à formaliser par écrit le contenu des emplois de l’entreprise ou à mettre à jour leurs descriptions des emplois.</a:t>
            </a:r>
          </a:p>
          <a:p>
            <a:pPr algn="just">
              <a:spcBef>
                <a:spcPts val="300"/>
              </a:spcBef>
            </a:pPr>
            <a:endParaRPr lang="fr-FR" sz="1600" dirty="0">
              <a:uFill>
                <a:solidFill>
                  <a:srgbClr val="C71652"/>
                </a:solidFill>
              </a:uFill>
              <a:latin typeface="Trebuchet MS" panose="020B0603020202020204" pitchFamily="34" charset="0"/>
              <a:cs typeface="Times New Roman" panose="02020603050405020304" pitchFamily="18" charset="0"/>
            </a:endParaRPr>
          </a:p>
          <a:p>
            <a:pPr algn="just">
              <a:spcBef>
                <a:spcPts val="300"/>
              </a:spcBef>
            </a:pPr>
            <a:r>
              <a:rPr lang="fr-FR" sz="1600" dirty="0">
                <a:uFill>
                  <a:solidFill>
                    <a:srgbClr val="C71652"/>
                  </a:solidFill>
                </a:uFill>
                <a:latin typeface="Trebuchet MS" panose="020B0603020202020204" pitchFamily="34" charset="0"/>
                <a:cs typeface="Times New Roman" panose="02020603050405020304" pitchFamily="18" charset="0"/>
              </a:rPr>
              <a:t>Plus globalement, un </a:t>
            </a:r>
            <a:r>
              <a:rPr lang="fr-FR" sz="1600" b="1" dirty="0">
                <a:solidFill>
                  <a:srgbClr val="F99C05"/>
                </a:solidFill>
                <a:uFill>
                  <a:solidFill>
                    <a:srgbClr val="C71652"/>
                  </a:solidFill>
                </a:uFill>
                <a:latin typeface="Trebuchet MS" panose="020B0603020202020204" pitchFamily="34" charset="0"/>
                <a:cs typeface="Times New Roman" panose="02020603050405020304" pitchFamily="18" charset="0"/>
              </a:rPr>
              <a:t>tel exercice est </a:t>
            </a:r>
            <a:r>
              <a:rPr lang="fr-FR" sz="1600" b="1" dirty="0">
                <a:solidFill>
                  <a:srgbClr val="1A7079"/>
                </a:solidFill>
                <a:uFill>
                  <a:solidFill>
                    <a:srgbClr val="C71652"/>
                  </a:solidFill>
                </a:uFill>
                <a:latin typeface="Trebuchet MS" panose="020B0603020202020204" pitchFamily="34" charset="0"/>
                <a:cs typeface="Times New Roman" panose="02020603050405020304" pitchFamily="18" charset="0"/>
              </a:rPr>
              <a:t>favorable</a:t>
            </a:r>
            <a:r>
              <a:rPr lang="fr-FR" sz="1600" b="1" dirty="0">
                <a:solidFill>
                  <a:srgbClr val="F99C05"/>
                </a:solidFill>
                <a:uFill>
                  <a:solidFill>
                    <a:srgbClr val="C71652"/>
                  </a:solidFill>
                </a:uFill>
                <a:latin typeface="Trebuchet MS" panose="020B0603020202020204" pitchFamily="34" charset="0"/>
                <a:cs typeface="Times New Roman" panose="02020603050405020304" pitchFamily="18" charset="0"/>
              </a:rPr>
              <a:t> à l’entreprise et à ses salariés, dans le sens où il pousse à réfléchir à l’organisation des emplois, les activités, les compétences d’aujourd’hui et de demain</a:t>
            </a:r>
            <a:r>
              <a:rPr lang="fr-FR" sz="1600" dirty="0">
                <a:uFill>
                  <a:solidFill>
                    <a:srgbClr val="C71652"/>
                  </a:solidFill>
                </a:uFill>
                <a:latin typeface="Trebuchet MS" panose="020B0603020202020204" pitchFamily="34" charset="0"/>
                <a:cs typeface="Times New Roman" panose="02020603050405020304" pitchFamily="18" charset="0"/>
              </a:rPr>
              <a:t>, à les optimiser, à mieux les connaître et les maîtriser.</a:t>
            </a:r>
          </a:p>
          <a:p>
            <a:pPr algn="just">
              <a:spcBef>
                <a:spcPts val="300"/>
              </a:spcBef>
            </a:pPr>
            <a:endParaRPr lang="fr-FR" sz="1600" dirty="0">
              <a:uFill>
                <a:solidFill>
                  <a:srgbClr val="C71652"/>
                </a:solidFill>
              </a:uFill>
              <a:latin typeface="Trebuchet MS" panose="020B0603020202020204" pitchFamily="34" charset="0"/>
              <a:cs typeface="Times New Roman" panose="02020603050405020304" pitchFamily="18" charset="0"/>
            </a:endParaRPr>
          </a:p>
          <a:p>
            <a:pPr algn="just">
              <a:spcBef>
                <a:spcPts val="300"/>
              </a:spcBef>
            </a:pPr>
            <a:r>
              <a:rPr lang="fr-FR" sz="1600" dirty="0">
                <a:uFill>
                  <a:solidFill>
                    <a:srgbClr val="C71652"/>
                  </a:solidFill>
                </a:uFill>
                <a:latin typeface="Trebuchet MS" panose="020B0603020202020204" pitchFamily="34" charset="0"/>
                <a:cs typeface="Times New Roman" panose="02020603050405020304" pitchFamily="18" charset="0"/>
              </a:rPr>
              <a:t>C’est aussi l’occasion de </a:t>
            </a:r>
            <a:r>
              <a:rPr lang="fr-FR" sz="1600" b="1" dirty="0">
                <a:solidFill>
                  <a:srgbClr val="1A7079"/>
                </a:solidFill>
                <a:uFill>
                  <a:solidFill>
                    <a:srgbClr val="C71652"/>
                  </a:solidFill>
                </a:uFill>
                <a:latin typeface="Trebuchet MS" panose="020B0603020202020204" pitchFamily="34" charset="0"/>
                <a:cs typeface="Times New Roman" panose="02020603050405020304" pitchFamily="18" charset="0"/>
              </a:rPr>
              <a:t>faire le point </a:t>
            </a:r>
            <a:r>
              <a:rPr lang="fr-FR" sz="1600" b="1" dirty="0">
                <a:solidFill>
                  <a:srgbClr val="F99C05"/>
                </a:solidFill>
                <a:uFill>
                  <a:solidFill>
                    <a:srgbClr val="C71652"/>
                  </a:solidFill>
                </a:uFill>
                <a:latin typeface="Trebuchet MS" panose="020B0603020202020204" pitchFamily="34" charset="0"/>
                <a:cs typeface="Times New Roman" panose="02020603050405020304" pitchFamily="18" charset="0"/>
              </a:rPr>
              <a:t>sur le « cœur » du contrat de travail </a:t>
            </a:r>
            <a:r>
              <a:rPr lang="fr-FR" sz="1600" dirty="0">
                <a:uFill>
                  <a:solidFill>
                    <a:srgbClr val="C71652"/>
                  </a:solidFill>
                </a:uFill>
                <a:latin typeface="Trebuchet MS" panose="020B0603020202020204" pitchFamily="34" charset="0"/>
                <a:cs typeface="Times New Roman" panose="02020603050405020304" pitchFamily="18" charset="0"/>
              </a:rPr>
              <a:t>c’est-à-dire l’ensemble des activités que l’employeur s’engage à fournir au salarié et que celui-ci s’engage à exercer en contrepartie d’un salaire dans le cadre du contrat de travail.</a:t>
            </a:r>
          </a:p>
          <a:p>
            <a:pPr algn="just">
              <a:spcBef>
                <a:spcPts val="300"/>
              </a:spcBef>
            </a:pPr>
            <a:endParaRPr lang="fr-FR" sz="1600" dirty="0">
              <a:uFill>
                <a:solidFill>
                  <a:srgbClr val="C71652"/>
                </a:solidFill>
              </a:uFill>
              <a:latin typeface="Trebuchet MS" panose="020B0603020202020204" pitchFamily="34" charset="0"/>
              <a:cs typeface="Times New Roman" panose="02020603050405020304" pitchFamily="18" charset="0"/>
            </a:endParaRPr>
          </a:p>
          <a:p>
            <a:pPr algn="just">
              <a:spcBef>
                <a:spcPts val="300"/>
              </a:spcBef>
            </a:pPr>
            <a:r>
              <a:rPr lang="fr-FR" sz="1600" dirty="0">
                <a:uFill>
                  <a:solidFill>
                    <a:srgbClr val="C71652"/>
                  </a:solidFill>
                </a:uFill>
                <a:latin typeface="Trebuchet MS" panose="020B0603020202020204" pitchFamily="34" charset="0"/>
                <a:cs typeface="Times New Roman" panose="02020603050405020304" pitchFamily="18" charset="0"/>
              </a:rPr>
              <a:t>Par ailleurs, la </a:t>
            </a:r>
            <a:r>
              <a:rPr lang="fr-FR" sz="1600" b="1" dirty="0">
                <a:solidFill>
                  <a:srgbClr val="F99C05"/>
                </a:solidFill>
                <a:uFill>
                  <a:solidFill>
                    <a:srgbClr val="C71652"/>
                  </a:solidFill>
                </a:uFill>
                <a:latin typeface="Trebuchet MS" panose="020B0603020202020204" pitchFamily="34" charset="0"/>
                <a:cs typeface="Times New Roman" panose="02020603050405020304" pitchFamily="18" charset="0"/>
              </a:rPr>
              <a:t>description de l’emploi est aussi un des éléments d’arbitrage </a:t>
            </a:r>
            <a:r>
              <a:rPr lang="fr-FR" sz="1600" b="1" dirty="0">
                <a:solidFill>
                  <a:srgbClr val="1A7079"/>
                </a:solidFill>
                <a:uFill>
                  <a:solidFill>
                    <a:srgbClr val="C71652"/>
                  </a:solidFill>
                </a:uFill>
                <a:latin typeface="Trebuchet MS" panose="020B0603020202020204" pitchFamily="34" charset="0"/>
                <a:cs typeface="Times New Roman" panose="02020603050405020304" pitchFamily="18" charset="0"/>
              </a:rPr>
              <a:t>utile lors de contentieux</a:t>
            </a:r>
            <a:r>
              <a:rPr lang="fr-FR" sz="1600" b="1" dirty="0">
                <a:solidFill>
                  <a:srgbClr val="F99C05"/>
                </a:solidFill>
                <a:uFill>
                  <a:solidFill>
                    <a:srgbClr val="C71652"/>
                  </a:solidFill>
                </a:uFill>
                <a:latin typeface="Trebuchet MS" panose="020B0603020202020204" pitchFamily="34" charset="0"/>
                <a:cs typeface="Times New Roman" panose="02020603050405020304" pitchFamily="18" charset="0"/>
              </a:rPr>
              <a:t> éventuels sur le classement d’un emploi et le minimum de salaire applicable</a:t>
            </a:r>
            <a:r>
              <a:rPr lang="fr-FR" sz="1600" dirty="0">
                <a:uFill>
                  <a:solidFill>
                    <a:srgbClr val="C71652"/>
                  </a:solidFill>
                </a:uFill>
                <a:latin typeface="Trebuchet MS" panose="020B0603020202020204" pitchFamily="34" charset="0"/>
                <a:cs typeface="Times New Roman" panose="02020603050405020304" pitchFamily="18" charset="0"/>
              </a:rPr>
              <a:t>.</a:t>
            </a:r>
          </a:p>
          <a:p>
            <a:pPr algn="just">
              <a:spcBef>
                <a:spcPts val="300"/>
              </a:spcBef>
            </a:pPr>
            <a:endParaRPr lang="fr-FR" sz="1600" dirty="0">
              <a:uFill>
                <a:solidFill>
                  <a:srgbClr val="C71652"/>
                </a:solidFill>
              </a:uFill>
              <a:latin typeface="Trebuchet MS" panose="020B0603020202020204" pitchFamily="34" charset="0"/>
              <a:cs typeface="Times New Roman" panose="02020603050405020304" pitchFamily="18" charset="0"/>
            </a:endParaRPr>
          </a:p>
        </p:txBody>
      </p:sp>
      <p:sp>
        <p:nvSpPr>
          <p:cNvPr id="2" name="Slide Number Placeholder 3">
            <a:extLst>
              <a:ext uri="{FF2B5EF4-FFF2-40B4-BE49-F238E27FC236}">
                <a16:creationId xmlns:a16="http://schemas.microsoft.com/office/drawing/2014/main" id="{2F92E6D5-433E-F402-67C9-A15BDCDF06F2}"/>
              </a:ext>
            </a:extLst>
          </p:cNvPr>
          <p:cNvSpPr>
            <a:spLocks noGrp="1"/>
          </p:cNvSpPr>
          <p:nvPr>
            <p:ph type="sldNum" sz="quarter" idx="12"/>
          </p:nvPr>
        </p:nvSpPr>
        <p:spPr>
          <a:xfrm>
            <a:off x="10961892" y="6356350"/>
            <a:ext cx="391907" cy="365125"/>
          </a:xfrm>
        </p:spPr>
        <p:txBody>
          <a:bodyPr/>
          <a:lstStyle/>
          <a:p>
            <a:fld id="{2737FE23-76C1-5144-87C5-A6B73D758774}" type="slidenum">
              <a:rPr lang="fr-FR" smtClean="0">
                <a:solidFill>
                  <a:schemeClr val="tx1"/>
                </a:solidFill>
              </a:rPr>
              <a:pPr/>
              <a:t>9</a:t>
            </a:fld>
            <a:endParaRPr lang="fr-FR" dirty="0">
              <a:solidFill>
                <a:schemeClr val="tx1"/>
              </a:solidFill>
            </a:endParaRPr>
          </a:p>
        </p:txBody>
      </p:sp>
    </p:spTree>
    <p:extLst>
      <p:ext uri="{BB962C8B-B14F-4D97-AF65-F5344CB8AC3E}">
        <p14:creationId xmlns:p14="http://schemas.microsoft.com/office/powerpoint/2010/main" val="2764441709"/>
      </p:ext>
    </p:extLst>
  </p:cSld>
  <p:clrMapOvr>
    <a:masterClrMapping/>
  </p:clrMapOvr>
</p:sld>
</file>

<file path=ppt/theme/theme1.xml><?xml version="1.0" encoding="utf-8"?>
<a:theme xmlns:a="http://schemas.openxmlformats.org/drawingml/2006/main" name="PRESENTATIONGO">
  <a:themeElements>
    <a:clrScheme name="Blue">
      <a:dk1>
        <a:sysClr val="windowText" lastClr="000000"/>
      </a:dk1>
      <a:lt1>
        <a:sysClr val="window" lastClr="FFFFFF"/>
      </a:lt1>
      <a:dk2>
        <a:srgbClr val="17406D"/>
      </a:dk2>
      <a:lt2>
        <a:srgbClr val="DBEFF9"/>
      </a:lt2>
      <a:accent1>
        <a:srgbClr val="0F6FC6"/>
      </a:accent1>
      <a:accent2>
        <a:srgbClr val="009DD9"/>
      </a:accent2>
      <a:accent3>
        <a:srgbClr val="0BD0D9"/>
      </a:accent3>
      <a:accent4>
        <a:srgbClr val="10CF9B"/>
      </a:accent4>
      <a:accent5>
        <a:srgbClr val="7CCA62"/>
      </a:accent5>
      <a:accent6>
        <a:srgbClr val="A5C249"/>
      </a:accent6>
      <a:hlink>
        <a:srgbClr val="F49100"/>
      </a:hlink>
      <a:folHlink>
        <a:srgbClr val="85DFD0"/>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0119-04-DOCTOR-16x9" id="{8A285A4C-40BE-4A86-A20A-3D0324E20582}" vid="{8FBBAEF3-8E6E-4AA9-92B9-0429CAA558FB}"/>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1003BABC4248654CBFF9796724C41C94" ma:contentTypeVersion="14" ma:contentTypeDescription="Crée un document." ma:contentTypeScope="" ma:versionID="c01798eb2b4f350e07d2480efe21128d">
  <xsd:schema xmlns:xsd="http://www.w3.org/2001/XMLSchema" xmlns:xs="http://www.w3.org/2001/XMLSchema" xmlns:p="http://schemas.microsoft.com/office/2006/metadata/properties" xmlns:ns2="7250ed98-08fb-4e23-a2e2-3fc8654e88b1" xmlns:ns3="c26a9313-295d-46f5-8e90-f0115d53c6f6" targetNamespace="http://schemas.microsoft.com/office/2006/metadata/properties" ma:root="true" ma:fieldsID="05a748a9028ed5c74a550c6b5217989e" ns2:_="" ns3:_="">
    <xsd:import namespace="7250ed98-08fb-4e23-a2e2-3fc8654e88b1"/>
    <xsd:import namespace="c26a9313-295d-46f5-8e90-f0115d53c6f6"/>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ObjectDetectorVersions" minOccurs="0"/>
                <xsd:element ref="ns2:MediaLengthInSeconds" minOccurs="0"/>
                <xsd:element ref="ns2:lcf76f155ced4ddcb4097134ff3c332f" minOccurs="0"/>
                <xsd:element ref="ns3:TaxCatchAll" minOccurs="0"/>
                <xsd:element ref="ns2:MediaServiceGenerationTime" minOccurs="0"/>
                <xsd:element ref="ns2:MediaServiceEventHashCode" minOccurs="0"/>
                <xsd:element ref="ns2:MediaServiceLocation" minOccurs="0"/>
                <xsd:element ref="ns2:MediaServiceOCR" minOccurs="0"/>
                <xsd:element ref="ns3:SharedWithUsers" minOccurs="0"/>
                <xsd:element ref="ns3: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250ed98-08fb-4e23-a2e2-3fc8654e88b1"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dexed="true" ma:internalName="MediaServiceDateTaken" ma:readOnly="true">
      <xsd:simpleType>
        <xsd:restriction base="dms:Text"/>
      </xsd:simpleType>
    </xsd:element>
    <xsd:element name="MediaServiceObjectDetectorVersions" ma:index="11" nillable="true" ma:displayName="MediaServiceObjectDetectorVersions" ma:hidden="true" ma:indexed="true" ma:internalName="MediaServiceObjectDetectorVersions" ma:readOnly="true">
      <xsd:simpleType>
        <xsd:restriction base="dms:Text"/>
      </xsd:simpleType>
    </xsd:element>
    <xsd:element name="MediaLengthInSeconds" ma:index="12" nillable="true" ma:displayName="MediaLengthInSeconds" ma:hidden="true" ma:internalName="MediaLengthInSeconds" ma:readOnly="true">
      <xsd:simpleType>
        <xsd:restriction base="dms:Unknown"/>
      </xsd:simpleType>
    </xsd:element>
    <xsd:element name="lcf76f155ced4ddcb4097134ff3c332f" ma:index="14" nillable="true" ma:taxonomy="true" ma:internalName="lcf76f155ced4ddcb4097134ff3c332f" ma:taxonomyFieldName="MediaServiceImageTags" ma:displayName="Balises d’images" ma:readOnly="false" ma:fieldId="{5cf76f15-5ced-4ddc-b409-7134ff3c332f}" ma:taxonomyMulti="true" ma:sspId="51a64d7f-2dc0-4722-8651-3a87e18b8462" ma:termSetId="09814cd3-568e-fe90-9814-8d621ff8fb84" ma:anchorId="fba54fb3-c3e1-fe81-a776-ca4b69148c4d" ma:open="true" ma:isKeyword="false">
      <xsd:complexType>
        <xsd:sequence>
          <xsd:element ref="pc:Terms" minOccurs="0" maxOccurs="1"/>
        </xsd:sequence>
      </xsd:complex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Location" ma:index="18" nillable="true" ma:displayName="Location" ma:indexed="true" ma:internalName="MediaServiceLocation" ma:readOnly="true">
      <xsd:simpleType>
        <xsd:restriction base="dms:Text"/>
      </xsd:simpleType>
    </xsd:element>
    <xsd:element name="MediaServiceOCR" ma:index="19" nillable="true" ma:displayName="Extracted Text" ma:internalName="MediaServiceOCR"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c26a9313-295d-46f5-8e90-f0115d53c6f6" elementFormDefault="qualified">
    <xsd:import namespace="http://schemas.microsoft.com/office/2006/documentManagement/types"/>
    <xsd:import namespace="http://schemas.microsoft.com/office/infopath/2007/PartnerControls"/>
    <xsd:element name="TaxCatchAll" ma:index="15" nillable="true" ma:displayName="Taxonomy Catch All Column" ma:hidden="true" ma:list="{560b2df2-1c5c-49d2-a21f-ad9907169d2b}" ma:internalName="TaxCatchAll" ma:showField="CatchAllData" ma:web="c26a9313-295d-46f5-8e90-f0115d53c6f6">
      <xsd:complexType>
        <xsd:complexContent>
          <xsd:extension base="dms:MultiChoiceLookup">
            <xsd:sequence>
              <xsd:element name="Value" type="dms:Lookup" maxOccurs="unbounded" minOccurs="0" nillable="true"/>
            </xsd:sequence>
          </xsd:extension>
        </xsd:complexContent>
      </xsd:complexType>
    </xsd:element>
    <xsd:element name="SharedWithUsers" ma:index="20" nillable="true" ma:displayName="Partagé avec"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1" nillable="true" ma:displayName="Partagé avec dé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ype de contenu"/>
        <xsd:element ref="dc:title" minOccurs="0" maxOccurs="1" ma:index="4" ma:displayName="Titr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7250ed98-08fb-4e23-a2e2-3fc8654e88b1">
      <Terms xmlns="http://schemas.microsoft.com/office/infopath/2007/PartnerControls"/>
    </lcf76f155ced4ddcb4097134ff3c332f>
    <TaxCatchAll xmlns="c26a9313-295d-46f5-8e90-f0115d53c6f6" xsi:nil="true"/>
  </documentManagement>
</p:properties>
</file>

<file path=customXml/itemProps1.xml><?xml version="1.0" encoding="utf-8"?>
<ds:datastoreItem xmlns:ds="http://schemas.openxmlformats.org/officeDocument/2006/customXml" ds:itemID="{AE14EB0B-E35C-41CE-B9A5-AF9F139BE4A4}">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7250ed98-08fb-4e23-a2e2-3fc8654e88b1"/>
    <ds:schemaRef ds:uri="c26a9313-295d-46f5-8e90-f0115d53c6f6"/>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5DCBE3CF-4A90-45CD-A7C5-889C3210F12F}">
  <ds:schemaRefs>
    <ds:schemaRef ds:uri="http://schemas.microsoft.com/sharepoint/v3/contenttype/forms"/>
  </ds:schemaRefs>
</ds:datastoreItem>
</file>

<file path=customXml/itemProps3.xml><?xml version="1.0" encoding="utf-8"?>
<ds:datastoreItem xmlns:ds="http://schemas.openxmlformats.org/officeDocument/2006/customXml" ds:itemID="{D7B32848-1531-46F4-9471-9C558ACCBC94}">
  <ds:schemaRefs>
    <ds:schemaRef ds:uri="http://schemas.microsoft.com/office/2006/metadata/properties"/>
    <ds:schemaRef ds:uri="http://schemas.microsoft.com/office/infopath/2007/PartnerControls"/>
    <ds:schemaRef ds:uri="7250ed98-08fb-4e23-a2e2-3fc8654e88b1"/>
    <ds:schemaRef ds:uri="c26a9313-295d-46f5-8e90-f0115d53c6f6"/>
  </ds:schemaRefs>
</ds:datastoreItem>
</file>

<file path=docProps/app.xml><?xml version="1.0" encoding="utf-8"?>
<Properties xmlns="http://schemas.openxmlformats.org/officeDocument/2006/extended-properties" xmlns:vt="http://schemas.openxmlformats.org/officeDocument/2006/docPropsVTypes">
  <Template>0119-04-DOCTOR-16x9</Template>
  <TotalTime>39</TotalTime>
  <Words>5330</Words>
  <Application>Microsoft Office PowerPoint</Application>
  <PresentationFormat>Grand écran</PresentationFormat>
  <Paragraphs>669</Paragraphs>
  <Slides>41</Slides>
  <Notes>14</Notes>
  <HiddenSlides>0</HiddenSlides>
  <MMClips>0</MMClips>
  <ScaleCrop>false</ScaleCrop>
  <HeadingPairs>
    <vt:vector size="6" baseType="variant">
      <vt:variant>
        <vt:lpstr>Polices utilisées</vt:lpstr>
      </vt:variant>
      <vt:variant>
        <vt:i4>9</vt:i4>
      </vt:variant>
      <vt:variant>
        <vt:lpstr>Thème</vt:lpstr>
      </vt:variant>
      <vt:variant>
        <vt:i4>1</vt:i4>
      </vt:variant>
      <vt:variant>
        <vt:lpstr>Titres des diapositives</vt:lpstr>
      </vt:variant>
      <vt:variant>
        <vt:i4>41</vt:i4>
      </vt:variant>
    </vt:vector>
  </HeadingPairs>
  <TitlesOfParts>
    <vt:vector size="51" baseType="lpstr">
      <vt:lpstr>Apple Symbols</vt:lpstr>
      <vt:lpstr>Arial</vt:lpstr>
      <vt:lpstr>Calibri</vt:lpstr>
      <vt:lpstr>NavalGroup Sans Light</vt:lpstr>
      <vt:lpstr>Open Sans</vt:lpstr>
      <vt:lpstr>Police système</vt:lpstr>
      <vt:lpstr>Symbol</vt:lpstr>
      <vt:lpstr>Trebuchet MS</vt:lpstr>
      <vt:lpstr>Wingdings</vt:lpstr>
      <vt:lpstr>PRESENTATIONGO</vt:lpstr>
      <vt:lpstr>Evolution de la classification conventionnelle</vt:lpstr>
      <vt:lpstr>La documentation mise à disposition par la Branche</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Rôle de la branche, de l’employeur et des institutions représentatives du personnel   Information, consultation du CSE, information du personnel en l’absence de CSE</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Préparer le déploiement de la nouvelle classification</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Délai de mise en oeuvre et calendrier </vt:lpstr>
      <vt:lpstr>Présentation PowerPoint</vt:lpstr>
      <vt:lpstr>Présentation PowerPoint</vt:lpstr>
      <vt:lpstr>Présentation PowerPoint</vt:lpstr>
      <vt:lpstr>Présentation PowerPoint</vt:lpstr>
      <vt:lpstr>Présentation PowerPoint</vt:lpstr>
      <vt:lpstr>Présentation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Your Title Here</dc:title>
  <dc:creator>Arthur Hunt Consulting</dc:creator>
  <dc:description>© Copyright PresentationGo.com</dc:description>
  <cp:lastModifiedBy>Frédéric BETHERY</cp:lastModifiedBy>
  <cp:revision>396</cp:revision>
  <dcterms:created xsi:type="dcterms:W3CDTF">2021-11-29T14:32:13Z</dcterms:created>
  <dcterms:modified xsi:type="dcterms:W3CDTF">2023-10-20T12:15:33Z</dcterms:modified>
  <cp:category>Templates</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0x0101001003BABC4248654CBFF9796724C41C94</vt:lpwstr>
  </property>
</Properties>
</file>